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60" r:id="rId3"/>
  </p:sldMasterIdLst>
  <p:notesMasterIdLst>
    <p:notesMasterId r:id="rId17"/>
  </p:notesMasterIdLst>
  <p:sldIdLst>
    <p:sldId id="443" r:id="rId4"/>
    <p:sldId id="748" r:id="rId5"/>
    <p:sldId id="753" r:id="rId6"/>
    <p:sldId id="275" r:id="rId7"/>
    <p:sldId id="754" r:id="rId8"/>
    <p:sldId id="750" r:id="rId9"/>
    <p:sldId id="751" r:id="rId10"/>
    <p:sldId id="755" r:id="rId11"/>
    <p:sldId id="749" r:id="rId12"/>
    <p:sldId id="756" r:id="rId13"/>
    <p:sldId id="757" r:id="rId14"/>
    <p:sldId id="758" r:id="rId15"/>
    <p:sldId id="75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93"/>
    <a:srgbClr val="E75735"/>
    <a:srgbClr val="E3D9D7"/>
    <a:srgbClr val="8E8E8E"/>
    <a:srgbClr val="4EB7A8"/>
    <a:srgbClr val="7F7F7F"/>
    <a:srgbClr val="939393"/>
    <a:srgbClr val="FF7C80"/>
    <a:srgbClr val="F7F3F0"/>
    <a:srgbClr val="E6A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86" d="100"/>
          <a:sy n="86" d="100"/>
        </p:scale>
        <p:origin x="907" y="5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AF20-E881-4F7A-B5BE-38660B0A1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89A36-487A-4689-BB7D-35DF4D94D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D3509-3CC6-48FE-A549-00073584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2FDBE-C718-4B79-8DB4-F633F83F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0967A-8A14-4EA8-8F63-62210F5C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50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20A7B-288B-4FD9-A9C2-45F9D921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02027-1242-4431-9F84-18DD0A5B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B0494-AAB9-45B9-8C98-90FB0C08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85516-E850-4269-8C09-6831F2E2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20460-59EB-4DF7-A63A-492718A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9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C1B4F-46BF-4903-84C0-7003A789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DCACB-309E-4397-B954-2A42B67EF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045EC-52A6-489D-A54E-CB6EB2D3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AEE91-2BCE-4FEF-9009-E5C8A00E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1DE9E-705A-4051-9ADE-252B5729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44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0D417-0A11-4DC5-83A8-5A4EDAE4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F910C-51B8-48ED-A9BA-FCA6EF9CC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49D7B-4D6F-49C9-942E-EF294BC0D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59DFE-ACD5-4677-A492-597F57BA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B5D23-8C4E-4D21-99CD-878FB9DA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A4353-5091-4473-9BE8-E993B59F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2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C8F8A-A895-4804-8973-5D4FC655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E88FA-4C6E-4842-A736-438B2D91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FE7DAA-3B38-489E-A003-BFFA107F9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A3A2F-67DC-4843-BEA7-7839FCE53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BFC08-C050-44B0-8BD1-1F103E91E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F2EE7-4D79-4E06-9B27-00F1098A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1D8B3D-C6AB-4E37-AC4B-0064D53B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D4501-3A76-46A6-82C6-55DC9D2A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6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D7F63-B539-4FA7-95A0-45F3BFC2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79685-9088-4462-B81E-FD0E6921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027E-1002-459F-9D26-BFCD0AAE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967E8-ECF3-4379-A2D0-29DEC867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57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801A2-54BB-4487-9121-B10AAB5E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622883-D3DF-4766-B11A-84E566A3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70D91-ACE3-434C-B0B6-C582470A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72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2C4F7-87CB-41E0-8BE9-D518DB32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3BBD4-2371-4B80-AE1B-F6244534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5108E-CE31-4D8E-A71E-D0F7BD81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826E97-1929-4CE6-8E29-35CEB225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0A6DD-DCA3-4379-9500-72686CF8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9ECF93-878F-4842-BC5B-A735768F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9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FF922-89BC-45E0-97FF-274B26C6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1A9D06-E1C5-4DF2-8ABE-65DD3D28A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C2986-7125-48F5-A1B0-09ABCDBBC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2CD5C-C6B0-4D92-B4D4-851FF9A3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6E139-2F57-4ADC-BE66-68E90A0F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4AE9D-514F-4CAA-BF52-2F845009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87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99C6-39DE-4A6A-B9CB-2E243D08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29414F-E3F6-45BB-A60A-4D497DC35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8B4D-9160-47D7-AE22-C69178AB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20D0E-B879-4BB0-8810-C5CEE617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B51A2-3B5E-406D-95EA-A94B2D7E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13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FE924C-BFCD-4E0B-8F43-D8C69F1D8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883994-2FC0-4A42-A679-C7D80564F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D6DE0-BC72-4390-B1BB-95AAA20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5A53D-36C2-419B-8D94-2950D082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F98C7-C99C-4709-89C6-63B51A3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672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8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95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355B8E-D9B8-4A77-A47F-2274A12C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A8014-14DA-48C5-A88F-7392ECA3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E2823-48DC-464B-B800-32BA731C4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62E7-9A2D-42CB-820C-E14CFA6E6D9E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BEB96-16F1-4E7D-977C-5C0A104C8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203BE-6897-42E9-A043-844BA2256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BD28-4AE3-42CB-9629-12FDD283A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2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pn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25.jpeg"/><Relationship Id="rId5" Type="http://schemas.openxmlformats.org/officeDocument/2006/relationships/image" Target="../media/image21.png"/><Relationship Id="rId10" Type="http://schemas.openxmlformats.org/officeDocument/2006/relationships/image" Target="../media/image24.jpeg"/><Relationship Id="rId4" Type="http://schemas.openxmlformats.org/officeDocument/2006/relationships/image" Target="../media/image10.jpg"/><Relationship Id="rId9" Type="http://schemas.openxmlformats.org/officeDocument/2006/relationships/image" Target="../media/image23.jpeg"/><Relationship Id="rId1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8D6074-6442-4BE5-B8E5-E37CB61219B3}"/>
              </a:ext>
            </a:extLst>
          </p:cNvPr>
          <p:cNvSpPr/>
          <p:nvPr/>
        </p:nvSpPr>
        <p:spPr>
          <a:xfrm>
            <a:off x="0" y="-11875"/>
            <a:ext cx="12192000" cy="6869875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6491471" y="3054840"/>
            <a:ext cx="5250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지상기기 상시감시</a:t>
            </a:r>
            <a:endParaRPr lang="en-US" altLang="ko-KR" sz="4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40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머신러닝서비스</a:t>
            </a:r>
            <a:endParaRPr lang="ko-KR" altLang="en-US" sz="4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662545" y="-11875"/>
            <a:ext cx="3230089" cy="3890406"/>
          </a:xfrm>
          <a:custGeom>
            <a:avLst/>
            <a:gdLst>
              <a:gd name="connsiteX0" fmla="*/ 0 w 3230089"/>
              <a:gd name="connsiteY0" fmla="*/ 1294411 h 3871356"/>
              <a:gd name="connsiteX1" fmla="*/ 0 w 3230089"/>
              <a:gd name="connsiteY1" fmla="*/ 3871356 h 3871356"/>
              <a:gd name="connsiteX2" fmla="*/ 3230089 w 3230089"/>
              <a:gd name="connsiteY2" fmla="*/ 2018806 h 3871356"/>
              <a:gd name="connsiteX3" fmla="*/ 3230089 w 3230089"/>
              <a:gd name="connsiteY3" fmla="*/ 11876 h 3871356"/>
              <a:gd name="connsiteX4" fmla="*/ 2244437 w 3230089"/>
              <a:gd name="connsiteY4" fmla="*/ 0 h 3871356"/>
              <a:gd name="connsiteX5" fmla="*/ 0 w 3230089"/>
              <a:gd name="connsiteY5" fmla="*/ 1294411 h 3871356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18806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94411 h 3883231"/>
              <a:gd name="connsiteX1" fmla="*/ 0 w 3230089"/>
              <a:gd name="connsiteY1" fmla="*/ 3883231 h 3883231"/>
              <a:gd name="connsiteX2" fmla="*/ 3230089 w 3230089"/>
              <a:gd name="connsiteY2" fmla="*/ 2042557 h 3883231"/>
              <a:gd name="connsiteX3" fmla="*/ 3230089 w 3230089"/>
              <a:gd name="connsiteY3" fmla="*/ 11876 h 3883231"/>
              <a:gd name="connsiteX4" fmla="*/ 2244437 w 3230089"/>
              <a:gd name="connsiteY4" fmla="*/ 0 h 3883231"/>
              <a:gd name="connsiteX5" fmla="*/ 0 w 3230089"/>
              <a:gd name="connsiteY5" fmla="*/ 1294411 h 3883231"/>
              <a:gd name="connsiteX0" fmla="*/ 0 w 3230089"/>
              <a:gd name="connsiteY0" fmla="*/ 1282536 h 3871356"/>
              <a:gd name="connsiteX1" fmla="*/ 0 w 3230089"/>
              <a:gd name="connsiteY1" fmla="*/ 3871356 h 3871356"/>
              <a:gd name="connsiteX2" fmla="*/ 3230089 w 3230089"/>
              <a:gd name="connsiteY2" fmla="*/ 2030682 h 3871356"/>
              <a:gd name="connsiteX3" fmla="*/ 3230089 w 3230089"/>
              <a:gd name="connsiteY3" fmla="*/ 1 h 3871356"/>
              <a:gd name="connsiteX4" fmla="*/ 2244437 w 3230089"/>
              <a:gd name="connsiteY4" fmla="*/ 0 h 3871356"/>
              <a:gd name="connsiteX5" fmla="*/ 0 w 3230089"/>
              <a:gd name="connsiteY5" fmla="*/ 1282536 h 3871356"/>
              <a:gd name="connsiteX0" fmla="*/ 0 w 3230089"/>
              <a:gd name="connsiteY0" fmla="*/ 1282536 h 3890406"/>
              <a:gd name="connsiteX1" fmla="*/ 0 w 3230089"/>
              <a:gd name="connsiteY1" fmla="*/ 3890406 h 3890406"/>
              <a:gd name="connsiteX2" fmla="*/ 3230089 w 3230089"/>
              <a:gd name="connsiteY2" fmla="*/ 2030682 h 3890406"/>
              <a:gd name="connsiteX3" fmla="*/ 3230089 w 3230089"/>
              <a:gd name="connsiteY3" fmla="*/ 1 h 3890406"/>
              <a:gd name="connsiteX4" fmla="*/ 2244437 w 3230089"/>
              <a:gd name="connsiteY4" fmla="*/ 0 h 3890406"/>
              <a:gd name="connsiteX5" fmla="*/ 0 w 3230089"/>
              <a:gd name="connsiteY5" fmla="*/ 1282536 h 389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0089" h="3890406">
                <a:moveTo>
                  <a:pt x="0" y="1282536"/>
                </a:moveTo>
                <a:lnTo>
                  <a:pt x="0" y="3890406"/>
                </a:lnTo>
                <a:lnTo>
                  <a:pt x="3230089" y="2030682"/>
                </a:lnTo>
                <a:lnTo>
                  <a:pt x="3230089" y="1"/>
                </a:lnTo>
                <a:lnTo>
                  <a:pt x="2244437" y="0"/>
                </a:lnTo>
                <a:lnTo>
                  <a:pt x="0" y="12825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받으시오 ♥.eps">
            <a:extLst>
              <a:ext uri="{FF2B5EF4-FFF2-40B4-BE49-F238E27FC236}">
                <a16:creationId xmlns:a16="http://schemas.microsoft.com/office/drawing/2014/main" id="{B73C1D50-227A-434E-B6BC-C367C451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2077005" y="1491476"/>
            <a:ext cx="2317278" cy="46701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91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예측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데이터플로우</a:t>
            </a:r>
            <a:endParaRPr lang="en-US" sz="1600" dirty="0">
              <a:latin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D313CB-1348-41B0-805D-4E80D3F2D153}"/>
              </a:ext>
            </a:extLst>
          </p:cNvPr>
          <p:cNvSpPr/>
          <p:nvPr/>
        </p:nvSpPr>
        <p:spPr>
          <a:xfrm rot="5400000">
            <a:off x="4667016" y="1343599"/>
            <a:ext cx="4745506" cy="56807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C3E34F3-967D-4BCB-8E79-E73C79475CE4}"/>
              </a:ext>
            </a:extLst>
          </p:cNvPr>
          <p:cNvSpPr/>
          <p:nvPr/>
        </p:nvSpPr>
        <p:spPr>
          <a:xfrm>
            <a:off x="893790" y="1918419"/>
            <a:ext cx="2726933" cy="4638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4200FC-EB13-4A39-8FB7-F5B44D14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74" y="3665044"/>
            <a:ext cx="864504" cy="10462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1D89013-2C17-4426-94C0-80F89ABBD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18" y="2278909"/>
            <a:ext cx="1494270" cy="1377758"/>
          </a:xfrm>
          <a:prstGeom prst="rect">
            <a:avLst/>
          </a:prstGeom>
        </p:spPr>
      </p:pic>
      <p:grpSp>
        <p:nvGrpSpPr>
          <p:cNvPr id="41" name="Group 86">
            <a:extLst>
              <a:ext uri="{FF2B5EF4-FFF2-40B4-BE49-F238E27FC236}">
                <a16:creationId xmlns:a16="http://schemas.microsoft.com/office/drawing/2014/main" id="{0909244B-C09F-4E83-BE41-6D142B91CFB0}"/>
              </a:ext>
            </a:extLst>
          </p:cNvPr>
          <p:cNvGrpSpPr/>
          <p:nvPr/>
        </p:nvGrpSpPr>
        <p:grpSpPr>
          <a:xfrm rot="5400000">
            <a:off x="6661414" y="3011231"/>
            <a:ext cx="671690" cy="671690"/>
            <a:chOff x="10529745" y="5449581"/>
            <a:chExt cx="1049639" cy="1049639"/>
          </a:xfrm>
        </p:grpSpPr>
        <p:grpSp>
          <p:nvGrpSpPr>
            <p:cNvPr id="42" name="Group 470">
              <a:extLst>
                <a:ext uri="{FF2B5EF4-FFF2-40B4-BE49-F238E27FC236}">
                  <a16:creationId xmlns:a16="http://schemas.microsoft.com/office/drawing/2014/main" id="{78ADD4A5-10BB-4256-B655-B717853BD2A6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45" name="Oval 472">
                <a:extLst>
                  <a:ext uri="{FF2B5EF4-FFF2-40B4-BE49-F238E27FC236}">
                    <a16:creationId xmlns:a16="http://schemas.microsoft.com/office/drawing/2014/main" id="{43CB19AF-D3C8-4CB3-9889-13B0E90B366A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73">
                <a:extLst>
                  <a:ext uri="{FF2B5EF4-FFF2-40B4-BE49-F238E27FC236}">
                    <a16:creationId xmlns:a16="http://schemas.microsoft.com/office/drawing/2014/main" id="{D2FFEA60-B843-4C46-AC50-8DD9CA391C75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74">
                <a:extLst>
                  <a:ext uri="{FF2B5EF4-FFF2-40B4-BE49-F238E27FC236}">
                    <a16:creationId xmlns:a16="http://schemas.microsoft.com/office/drawing/2014/main" id="{2908153D-7437-4BF6-829D-0716ACAAD481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Oval 471">
              <a:extLst>
                <a:ext uri="{FF2B5EF4-FFF2-40B4-BE49-F238E27FC236}">
                  <a16:creationId xmlns:a16="http://schemas.microsoft.com/office/drawing/2014/main" id="{077CB062-1517-432E-B4A4-180D28D2F411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738F9F2A-B740-41FC-876B-F00213B17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86">
            <a:extLst>
              <a:ext uri="{FF2B5EF4-FFF2-40B4-BE49-F238E27FC236}">
                <a16:creationId xmlns:a16="http://schemas.microsoft.com/office/drawing/2014/main" id="{C20D2EAB-8EB3-4092-B294-23DE68780D01}"/>
              </a:ext>
            </a:extLst>
          </p:cNvPr>
          <p:cNvGrpSpPr/>
          <p:nvPr/>
        </p:nvGrpSpPr>
        <p:grpSpPr>
          <a:xfrm rot="21440491">
            <a:off x="3522128" y="3776392"/>
            <a:ext cx="671690" cy="671690"/>
            <a:chOff x="10529745" y="5449581"/>
            <a:chExt cx="1049639" cy="1049639"/>
          </a:xfrm>
        </p:grpSpPr>
        <p:grpSp>
          <p:nvGrpSpPr>
            <p:cNvPr id="49" name="Group 470">
              <a:extLst>
                <a:ext uri="{FF2B5EF4-FFF2-40B4-BE49-F238E27FC236}">
                  <a16:creationId xmlns:a16="http://schemas.microsoft.com/office/drawing/2014/main" id="{31498BF0-3BF0-41BF-8484-5E2A1706CF6F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52" name="Oval 472">
                <a:extLst>
                  <a:ext uri="{FF2B5EF4-FFF2-40B4-BE49-F238E27FC236}">
                    <a16:creationId xmlns:a16="http://schemas.microsoft.com/office/drawing/2014/main" id="{90A649AA-2AEC-4F61-A0C0-9B204F5608C0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473">
                <a:extLst>
                  <a:ext uri="{FF2B5EF4-FFF2-40B4-BE49-F238E27FC236}">
                    <a16:creationId xmlns:a16="http://schemas.microsoft.com/office/drawing/2014/main" id="{FE72EB94-268E-4223-A3C6-42225C01359E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474">
                <a:extLst>
                  <a:ext uri="{FF2B5EF4-FFF2-40B4-BE49-F238E27FC236}">
                    <a16:creationId xmlns:a16="http://schemas.microsoft.com/office/drawing/2014/main" id="{64DD2B86-8062-4710-A566-0E64C621BD86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Oval 471">
              <a:extLst>
                <a:ext uri="{FF2B5EF4-FFF2-40B4-BE49-F238E27FC236}">
                  <a16:creationId xmlns:a16="http://schemas.microsoft.com/office/drawing/2014/main" id="{C0F3A178-55E3-4428-81F4-BA5E206B764C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EF102BAA-5C1F-49EB-AFC4-2656C991B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141">
            <a:extLst>
              <a:ext uri="{FF2B5EF4-FFF2-40B4-BE49-F238E27FC236}">
                <a16:creationId xmlns:a16="http://schemas.microsoft.com/office/drawing/2014/main" id="{A41DFAC1-ED93-4C58-B5E7-774DC2F15C09}"/>
              </a:ext>
            </a:extLst>
          </p:cNvPr>
          <p:cNvGrpSpPr/>
          <p:nvPr/>
        </p:nvGrpSpPr>
        <p:grpSpPr>
          <a:xfrm>
            <a:off x="1307431" y="1682752"/>
            <a:ext cx="2103375" cy="437346"/>
            <a:chOff x="2569734" y="1483998"/>
            <a:chExt cx="1687146" cy="533715"/>
          </a:xfrm>
        </p:grpSpPr>
        <p:sp>
          <p:nvSpPr>
            <p:cNvPr id="82" name="Rounded Rectangle 146">
              <a:extLst>
                <a:ext uri="{FF2B5EF4-FFF2-40B4-BE49-F238E27FC236}">
                  <a16:creationId xmlns:a16="http://schemas.microsoft.com/office/drawing/2014/main" id="{E6C23E9D-AB8E-4AC2-A43C-3094A2C07DAC}"/>
                </a:ext>
              </a:extLst>
            </p:cNvPr>
            <p:cNvSpPr/>
            <p:nvPr/>
          </p:nvSpPr>
          <p:spPr>
            <a:xfrm>
              <a:off x="2569734" y="1483998"/>
              <a:ext cx="1687146" cy="5337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Rounded Rectangle 147">
              <a:extLst>
                <a:ext uri="{FF2B5EF4-FFF2-40B4-BE49-F238E27FC236}">
                  <a16:creationId xmlns:a16="http://schemas.microsoft.com/office/drawing/2014/main" id="{9C93CE2B-8C19-4931-A610-9ECDAFC303CC}"/>
                </a:ext>
              </a:extLst>
            </p:cNvPr>
            <p:cNvSpPr/>
            <p:nvPr/>
          </p:nvSpPr>
          <p:spPr>
            <a:xfrm>
              <a:off x="2595753" y="1512392"/>
              <a:ext cx="1635108" cy="476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148">
              <a:extLst>
                <a:ext uri="{FF2B5EF4-FFF2-40B4-BE49-F238E27FC236}">
                  <a16:creationId xmlns:a16="http://schemas.microsoft.com/office/drawing/2014/main" id="{2F49704C-2CA9-4957-9D44-EDB8A3286C66}"/>
                </a:ext>
              </a:extLst>
            </p:cNvPr>
            <p:cNvSpPr/>
            <p:nvPr/>
          </p:nvSpPr>
          <p:spPr>
            <a:xfrm>
              <a:off x="2613152" y="1546962"/>
              <a:ext cx="1600311" cy="407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ounded Rectangle 142">
            <a:extLst>
              <a:ext uri="{FF2B5EF4-FFF2-40B4-BE49-F238E27FC236}">
                <a16:creationId xmlns:a16="http://schemas.microsoft.com/office/drawing/2014/main" id="{ACE0D94E-204D-4D11-A241-D15C2379A84A}"/>
              </a:ext>
            </a:extLst>
          </p:cNvPr>
          <p:cNvSpPr/>
          <p:nvPr/>
        </p:nvSpPr>
        <p:spPr>
          <a:xfrm>
            <a:off x="1368268" y="1657403"/>
            <a:ext cx="1965920" cy="4423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defTabSz="1218987" latinLnBrk="0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Bigdata server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518A00E-6079-4132-A1B0-00287C5B8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79" y="1690944"/>
            <a:ext cx="376616" cy="376616"/>
          </a:xfrm>
          <a:prstGeom prst="ellipse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244FE72C-E12D-45FB-9C50-DE209F044F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08" y="4838318"/>
            <a:ext cx="1604950" cy="14798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B399A3-9A0B-421D-BF7E-B810F479BAB5}"/>
              </a:ext>
            </a:extLst>
          </p:cNvPr>
          <p:cNvSpPr txBox="1"/>
          <p:nvPr/>
        </p:nvSpPr>
        <p:spPr>
          <a:xfrm>
            <a:off x="2407800" y="4283953"/>
            <a:ext cx="1337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일일 평균 기록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CBAB43A-596C-4553-89CD-F909DD825A51}"/>
              </a:ext>
            </a:extLst>
          </p:cNvPr>
          <p:cNvGrpSpPr/>
          <p:nvPr/>
        </p:nvGrpSpPr>
        <p:grpSpPr>
          <a:xfrm>
            <a:off x="2407800" y="3899086"/>
            <a:ext cx="1337097" cy="710567"/>
            <a:chOff x="7013197" y="2763592"/>
            <a:chExt cx="1419261" cy="754231"/>
          </a:xfrm>
          <a:noFill/>
        </p:grpSpPr>
        <p:sp>
          <p:nvSpPr>
            <p:cNvPr id="56" name="Rounded Rectangle 14">
              <a:extLst>
                <a:ext uri="{FF2B5EF4-FFF2-40B4-BE49-F238E27FC236}">
                  <a16:creationId xmlns:a16="http://schemas.microsoft.com/office/drawing/2014/main" id="{F2384A81-7CAC-418D-9A9B-422FDBC0006F}"/>
                </a:ext>
              </a:extLst>
            </p:cNvPr>
            <p:cNvSpPr/>
            <p:nvPr/>
          </p:nvSpPr>
          <p:spPr>
            <a:xfrm>
              <a:off x="7115531" y="3074029"/>
              <a:ext cx="996715" cy="562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11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0FEAEC-7420-4713-A2AA-4C27AD68AD67}"/>
                </a:ext>
              </a:extLst>
            </p:cNvPr>
            <p:cNvSpPr txBox="1"/>
            <p:nvPr/>
          </p:nvSpPr>
          <p:spPr>
            <a:xfrm>
              <a:off x="7013197" y="2763592"/>
              <a:ext cx="1419261" cy="2940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일일 최대 기록</a:t>
              </a:r>
            </a:p>
          </p:txBody>
        </p:sp>
        <p:sp>
          <p:nvSpPr>
            <p:cNvPr id="101" name="Rounded Rectangle 14">
              <a:extLst>
                <a:ext uri="{FF2B5EF4-FFF2-40B4-BE49-F238E27FC236}">
                  <a16:creationId xmlns:a16="http://schemas.microsoft.com/office/drawing/2014/main" id="{29C7BCE7-DC77-4E07-AE19-E88E07480335}"/>
                </a:ext>
              </a:extLst>
            </p:cNvPr>
            <p:cNvSpPr/>
            <p:nvPr/>
          </p:nvSpPr>
          <p:spPr>
            <a:xfrm>
              <a:off x="7115531" y="3461595"/>
              <a:ext cx="996715" cy="562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11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A99A29-199E-40D9-8C94-222A4B565FCE}"/>
              </a:ext>
            </a:extLst>
          </p:cNvPr>
          <p:cNvGrpSpPr/>
          <p:nvPr/>
        </p:nvGrpSpPr>
        <p:grpSpPr>
          <a:xfrm>
            <a:off x="1377005" y="6263596"/>
            <a:ext cx="1697270" cy="435348"/>
            <a:chOff x="2563972" y="1890366"/>
            <a:chExt cx="2275236" cy="583596"/>
          </a:xfrm>
        </p:grpSpPr>
        <p:sp>
          <p:nvSpPr>
            <p:cNvPr id="102" name="Rounded Rectangle 413">
              <a:extLst>
                <a:ext uri="{FF2B5EF4-FFF2-40B4-BE49-F238E27FC236}">
                  <a16:creationId xmlns:a16="http://schemas.microsoft.com/office/drawing/2014/main" id="{6C339BAB-07D3-413F-8EC5-77EA39C6DB04}"/>
                </a:ext>
              </a:extLst>
            </p:cNvPr>
            <p:cNvSpPr/>
            <p:nvPr/>
          </p:nvSpPr>
          <p:spPr>
            <a:xfrm>
              <a:off x="2563972" y="1890366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ounded Rectangle 414">
              <a:extLst>
                <a:ext uri="{FF2B5EF4-FFF2-40B4-BE49-F238E27FC236}">
                  <a16:creationId xmlns:a16="http://schemas.microsoft.com/office/drawing/2014/main" id="{3B8CF397-36AF-45A7-A894-FC7C8788ED71}"/>
                </a:ext>
              </a:extLst>
            </p:cNvPr>
            <p:cNvSpPr/>
            <p:nvPr/>
          </p:nvSpPr>
          <p:spPr>
            <a:xfrm>
              <a:off x="2609976" y="1921414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ounded Rectangle 415">
              <a:extLst>
                <a:ext uri="{FF2B5EF4-FFF2-40B4-BE49-F238E27FC236}">
                  <a16:creationId xmlns:a16="http://schemas.microsoft.com/office/drawing/2014/main" id="{70BC94A4-A9DE-4BFB-BD28-92FA68C4E79C}"/>
                </a:ext>
              </a:extLst>
            </p:cNvPr>
            <p:cNvSpPr/>
            <p:nvPr/>
          </p:nvSpPr>
          <p:spPr>
            <a:xfrm>
              <a:off x="2643786" y="1959215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416">
              <a:extLst>
                <a:ext uri="{FF2B5EF4-FFF2-40B4-BE49-F238E27FC236}">
                  <a16:creationId xmlns:a16="http://schemas.microsoft.com/office/drawing/2014/main" id="{A1A19DB1-DE63-4E30-8505-A434657076EB}"/>
                </a:ext>
              </a:extLst>
            </p:cNvPr>
            <p:cNvSpPr/>
            <p:nvPr/>
          </p:nvSpPr>
          <p:spPr>
            <a:xfrm>
              <a:off x="2680820" y="2015020"/>
              <a:ext cx="2041541" cy="3887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>
                      <a:lumMod val="50000"/>
                    </a:prstClr>
                  </a:solidFill>
                  <a:latin typeface="+mj-ea"/>
                  <a:ea typeface="+mj-ea"/>
                  <a:cs typeface="Arial" panose="020B0604020202020204" pitchFamily="34" charset="0"/>
                </a:rPr>
                <a:t>일일 데이터</a:t>
              </a:r>
              <a:r>
                <a:rPr lang="en-US" altLang="ko-KR" sz="1400" b="1" dirty="0">
                  <a:solidFill>
                    <a:prstClr val="white">
                      <a:lumMod val="50000"/>
                    </a:prstClr>
                  </a:solidFill>
                  <a:latin typeface="+mj-ea"/>
                  <a:ea typeface="+mj-ea"/>
                  <a:cs typeface="Arial" panose="020B0604020202020204" pitchFamily="34" charset="0"/>
                </a:rPr>
                <a:t>DB</a:t>
              </a:r>
              <a:endParaRPr lang="en-US" sz="1400" b="1" dirty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531BD3-6468-4D83-881D-342EB5283AD6}"/>
              </a:ext>
            </a:extLst>
          </p:cNvPr>
          <p:cNvGrpSpPr/>
          <p:nvPr/>
        </p:nvGrpSpPr>
        <p:grpSpPr>
          <a:xfrm>
            <a:off x="5025014" y="2159089"/>
            <a:ext cx="4118986" cy="742825"/>
            <a:chOff x="4608454" y="2274499"/>
            <a:chExt cx="3611445" cy="7428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6B049D-8B24-4B46-87AB-7B4E5BD1E8AE}"/>
                </a:ext>
              </a:extLst>
            </p:cNvPr>
            <p:cNvGrpSpPr/>
            <p:nvPr/>
          </p:nvGrpSpPr>
          <p:grpSpPr>
            <a:xfrm>
              <a:off x="4608454" y="2274499"/>
              <a:ext cx="3611445" cy="742825"/>
              <a:chOff x="6660539" y="1989439"/>
              <a:chExt cx="3611445" cy="74282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7525CE5-AE78-4E4A-A0CC-9543BD1B1902}"/>
                  </a:ext>
                </a:extLst>
              </p:cNvPr>
              <p:cNvSpPr/>
              <p:nvPr/>
            </p:nvSpPr>
            <p:spPr>
              <a:xfrm>
                <a:off x="6660539" y="1989439"/>
                <a:ext cx="3611445" cy="74282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그래픽 94" descr="문서">
                <a:extLst>
                  <a:ext uri="{FF2B5EF4-FFF2-40B4-BE49-F238E27FC236}">
                    <a16:creationId xmlns:a16="http://schemas.microsoft.com/office/drawing/2014/main" id="{A4E6407F-CD81-4EF3-91E4-92064690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997680" y="2071353"/>
                <a:ext cx="634653" cy="634653"/>
              </a:xfrm>
              <a:prstGeom prst="rect">
                <a:avLst/>
              </a:prstGeom>
            </p:spPr>
          </p:pic>
          <p:pic>
            <p:nvPicPr>
              <p:cNvPr id="96" name="그래픽 95" descr="문서">
                <a:extLst>
                  <a:ext uri="{FF2B5EF4-FFF2-40B4-BE49-F238E27FC236}">
                    <a16:creationId xmlns:a16="http://schemas.microsoft.com/office/drawing/2014/main" id="{571B16E9-C958-4A4A-94A2-D829BEEA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294028" y="2071353"/>
                <a:ext cx="634653" cy="634653"/>
              </a:xfrm>
              <a:prstGeom prst="rect">
                <a:avLst/>
              </a:prstGeom>
            </p:spPr>
          </p:pic>
          <p:pic>
            <p:nvPicPr>
              <p:cNvPr id="3" name="그래픽 2" descr="문서">
                <a:extLst>
                  <a:ext uri="{FF2B5EF4-FFF2-40B4-BE49-F238E27FC236}">
                    <a16:creationId xmlns:a16="http://schemas.microsoft.com/office/drawing/2014/main" id="{A63D734F-D18A-43DF-85F4-D138B26C2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00144" y="2071353"/>
                <a:ext cx="634653" cy="634653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189C9F3-2E5B-4265-BE90-A639A6BD49ED}"/>
                </a:ext>
              </a:extLst>
            </p:cNvPr>
            <p:cNvGrpSpPr/>
            <p:nvPr/>
          </p:nvGrpSpPr>
          <p:grpSpPr>
            <a:xfrm>
              <a:off x="5810841" y="2478279"/>
              <a:ext cx="1629197" cy="370600"/>
              <a:chOff x="7013198" y="2743272"/>
              <a:chExt cx="590391" cy="370600"/>
            </a:xfrm>
          </p:grpSpPr>
          <p:sp>
            <p:nvSpPr>
              <p:cNvPr id="76" name="Rounded Rectangle 14">
                <a:extLst>
                  <a:ext uri="{FF2B5EF4-FFF2-40B4-BE49-F238E27FC236}">
                    <a16:creationId xmlns:a16="http://schemas.microsoft.com/office/drawing/2014/main" id="{0C58C257-5027-43C2-8F6E-B5327B05E26A}"/>
                  </a:ext>
                </a:extLst>
              </p:cNvPr>
              <p:cNvSpPr/>
              <p:nvPr/>
            </p:nvSpPr>
            <p:spPr>
              <a:xfrm>
                <a:off x="7057274" y="3056272"/>
                <a:ext cx="468000" cy="576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4DCF9E-16D2-41D7-85FD-93A244D410E8}"/>
                  </a:ext>
                </a:extLst>
              </p:cNvPr>
              <p:cNvSpPr txBox="1"/>
              <p:nvPr/>
            </p:nvSpPr>
            <p:spPr>
              <a:xfrm>
                <a:off x="7013198" y="2743272"/>
                <a:ext cx="5903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단위 기간 데이터</a:t>
                </a:r>
              </a:p>
            </p:txBody>
          </p:sp>
        </p:grp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5F3F1BB-3D45-444F-8590-07C172BD03B4}"/>
              </a:ext>
            </a:extLst>
          </p:cNvPr>
          <p:cNvSpPr/>
          <p:nvPr/>
        </p:nvSpPr>
        <p:spPr>
          <a:xfrm>
            <a:off x="4570798" y="3726290"/>
            <a:ext cx="4897737" cy="26693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Group 86">
            <a:extLst>
              <a:ext uri="{FF2B5EF4-FFF2-40B4-BE49-F238E27FC236}">
                <a16:creationId xmlns:a16="http://schemas.microsoft.com/office/drawing/2014/main" id="{D3DAAC81-49D4-4E99-AE34-6D87092F4813}"/>
              </a:ext>
            </a:extLst>
          </p:cNvPr>
          <p:cNvGrpSpPr/>
          <p:nvPr/>
        </p:nvGrpSpPr>
        <p:grpSpPr>
          <a:xfrm rot="21440491">
            <a:off x="9569738" y="3776392"/>
            <a:ext cx="671690" cy="671690"/>
            <a:chOff x="10529745" y="5449581"/>
            <a:chExt cx="1049639" cy="1049639"/>
          </a:xfrm>
        </p:grpSpPr>
        <p:grpSp>
          <p:nvGrpSpPr>
            <p:cNvPr id="108" name="Group 470">
              <a:extLst>
                <a:ext uri="{FF2B5EF4-FFF2-40B4-BE49-F238E27FC236}">
                  <a16:creationId xmlns:a16="http://schemas.microsoft.com/office/drawing/2014/main" id="{AD5C567D-BE25-436A-BF23-B3E054B1DC05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111" name="Oval 472">
                <a:extLst>
                  <a:ext uri="{FF2B5EF4-FFF2-40B4-BE49-F238E27FC236}">
                    <a16:creationId xmlns:a16="http://schemas.microsoft.com/office/drawing/2014/main" id="{FFE13A77-9F4E-4FB0-A6A6-FBA16B42AED7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473">
                <a:extLst>
                  <a:ext uri="{FF2B5EF4-FFF2-40B4-BE49-F238E27FC236}">
                    <a16:creationId xmlns:a16="http://schemas.microsoft.com/office/drawing/2014/main" id="{B8D1A54B-F901-4F5C-AFC5-FAB231215D34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474">
                <a:extLst>
                  <a:ext uri="{FF2B5EF4-FFF2-40B4-BE49-F238E27FC236}">
                    <a16:creationId xmlns:a16="http://schemas.microsoft.com/office/drawing/2014/main" id="{288EAB88-2CFE-436C-9787-11664533EF18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9" name="Oval 471">
              <a:extLst>
                <a:ext uri="{FF2B5EF4-FFF2-40B4-BE49-F238E27FC236}">
                  <a16:creationId xmlns:a16="http://schemas.microsoft.com/office/drawing/2014/main" id="{225F32F6-531A-4125-85D8-AE94C2946311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0C1538D3-7571-4BB9-BCE2-42A2C0FE7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141831B-A0BF-49E8-9B53-8017CC9B5D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4" y="3883630"/>
            <a:ext cx="1480881" cy="1480881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EA33F47-D69E-4609-AE5F-C0058BC0188C}"/>
              </a:ext>
            </a:extLst>
          </p:cNvPr>
          <p:cNvCxnSpPr>
            <a:cxnSpLocks/>
          </p:cNvCxnSpPr>
          <p:nvPr/>
        </p:nvCxnSpPr>
        <p:spPr>
          <a:xfrm>
            <a:off x="5265273" y="5490988"/>
            <a:ext cx="3640983" cy="777481"/>
          </a:xfrm>
          <a:prstGeom prst="bentConnector3">
            <a:avLst>
              <a:gd name="adj1" fmla="val 944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>
            <a:extLst>
              <a:ext uri="{FF2B5EF4-FFF2-40B4-BE49-F238E27FC236}">
                <a16:creationId xmlns:a16="http://schemas.microsoft.com/office/drawing/2014/main" id="{C5B57CC8-1E8D-4E90-854C-49EC92A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94" y="4744359"/>
            <a:ext cx="3525421" cy="2027729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9650AF0A-8D23-4220-8EE7-D6F00A2196F2}"/>
              </a:ext>
            </a:extLst>
          </p:cNvPr>
          <p:cNvCxnSpPr/>
          <p:nvPr/>
        </p:nvCxnSpPr>
        <p:spPr>
          <a:xfrm>
            <a:off x="5342433" y="5634563"/>
            <a:ext cx="3600038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4" name="폭발: 8pt 123">
            <a:extLst>
              <a:ext uri="{FF2B5EF4-FFF2-40B4-BE49-F238E27FC236}">
                <a16:creationId xmlns:a16="http://schemas.microsoft.com/office/drawing/2014/main" id="{024E471C-AA17-41FB-B4DB-D91D0D6FD6B8}"/>
              </a:ext>
            </a:extLst>
          </p:cNvPr>
          <p:cNvSpPr/>
          <p:nvPr/>
        </p:nvSpPr>
        <p:spPr>
          <a:xfrm>
            <a:off x="7988675" y="5446911"/>
            <a:ext cx="400726" cy="385672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Group 9">
            <a:extLst>
              <a:ext uri="{FF2B5EF4-FFF2-40B4-BE49-F238E27FC236}">
                <a16:creationId xmlns:a16="http://schemas.microsoft.com/office/drawing/2014/main" id="{38D816AB-73EF-4A22-ADA9-B382750B0A66}"/>
              </a:ext>
            </a:extLst>
          </p:cNvPr>
          <p:cNvGrpSpPr/>
          <p:nvPr/>
        </p:nvGrpSpPr>
        <p:grpSpPr>
          <a:xfrm>
            <a:off x="7797397" y="3468819"/>
            <a:ext cx="1482025" cy="471573"/>
            <a:chOff x="2796798" y="2483999"/>
            <a:chExt cx="1482025" cy="471573"/>
          </a:xfrm>
        </p:grpSpPr>
        <p:grpSp>
          <p:nvGrpSpPr>
            <p:cNvPr id="130" name="Group 141">
              <a:extLst>
                <a:ext uri="{FF2B5EF4-FFF2-40B4-BE49-F238E27FC236}">
                  <a16:creationId xmlns:a16="http://schemas.microsoft.com/office/drawing/2014/main" id="{894CED7F-D8E5-4079-8344-7A8BBBCD760D}"/>
                </a:ext>
              </a:extLst>
            </p:cNvPr>
            <p:cNvGrpSpPr/>
            <p:nvPr/>
          </p:nvGrpSpPr>
          <p:grpSpPr>
            <a:xfrm>
              <a:off x="3173296" y="2518226"/>
              <a:ext cx="1105527" cy="437346"/>
              <a:chOff x="2569734" y="1483998"/>
              <a:chExt cx="1687146" cy="533715"/>
            </a:xfrm>
          </p:grpSpPr>
          <p:sp>
            <p:nvSpPr>
              <p:cNvPr id="133" name="Rounded Rectangle 146">
                <a:extLst>
                  <a:ext uri="{FF2B5EF4-FFF2-40B4-BE49-F238E27FC236}">
                    <a16:creationId xmlns:a16="http://schemas.microsoft.com/office/drawing/2014/main" id="{80DD2151-0E9E-4A0A-B5D9-B8F91B0C6F01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ounded Rectangle 147">
                <a:extLst>
                  <a:ext uri="{FF2B5EF4-FFF2-40B4-BE49-F238E27FC236}">
                    <a16:creationId xmlns:a16="http://schemas.microsoft.com/office/drawing/2014/main" id="{9A087C10-34F6-45CB-8112-34FCD257CBF7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ounded Rectangle 148">
                <a:extLst>
                  <a:ext uri="{FF2B5EF4-FFF2-40B4-BE49-F238E27FC236}">
                    <a16:creationId xmlns:a16="http://schemas.microsoft.com/office/drawing/2014/main" id="{9669D1D2-4022-4A99-B549-1D8EFB7A207D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1" name="Rounded Rectangle 142">
              <a:extLst>
                <a:ext uri="{FF2B5EF4-FFF2-40B4-BE49-F238E27FC236}">
                  <a16:creationId xmlns:a16="http://schemas.microsoft.com/office/drawing/2014/main" id="{E237CA9F-E451-49FF-85E4-63DACD1767ED}"/>
                </a:ext>
              </a:extLst>
            </p:cNvPr>
            <p:cNvSpPr/>
            <p:nvPr/>
          </p:nvSpPr>
          <p:spPr>
            <a:xfrm>
              <a:off x="2796798" y="2483999"/>
              <a:ext cx="1423161" cy="4423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</a:t>
              </a:r>
            </a:p>
          </p:txBody>
        </p:sp>
        <p:sp>
          <p:nvSpPr>
            <p:cNvPr id="132" name="Oval 140">
              <a:extLst>
                <a:ext uri="{FF2B5EF4-FFF2-40B4-BE49-F238E27FC236}">
                  <a16:creationId xmlns:a16="http://schemas.microsoft.com/office/drawing/2014/main" id="{099B3C9A-0120-4B11-9A49-F9CF180B34F9}"/>
                </a:ext>
              </a:extLst>
            </p:cNvPr>
            <p:cNvSpPr/>
            <p:nvPr/>
          </p:nvSpPr>
          <p:spPr>
            <a:xfrm>
              <a:off x="37301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Group 141">
            <a:extLst>
              <a:ext uri="{FF2B5EF4-FFF2-40B4-BE49-F238E27FC236}">
                <a16:creationId xmlns:a16="http://schemas.microsoft.com/office/drawing/2014/main" id="{E25359EC-541D-4B3C-B7D7-636A16819D80}"/>
              </a:ext>
            </a:extLst>
          </p:cNvPr>
          <p:cNvGrpSpPr/>
          <p:nvPr/>
        </p:nvGrpSpPr>
        <p:grpSpPr>
          <a:xfrm>
            <a:off x="6523319" y="1585094"/>
            <a:ext cx="2103375" cy="437346"/>
            <a:chOff x="2569734" y="1483998"/>
            <a:chExt cx="1687146" cy="533715"/>
          </a:xfrm>
        </p:grpSpPr>
        <p:sp>
          <p:nvSpPr>
            <p:cNvPr id="137" name="Rounded Rectangle 146">
              <a:extLst>
                <a:ext uri="{FF2B5EF4-FFF2-40B4-BE49-F238E27FC236}">
                  <a16:creationId xmlns:a16="http://schemas.microsoft.com/office/drawing/2014/main" id="{A7FDA981-24B2-4F2B-89C6-9F7225D66A9A}"/>
                </a:ext>
              </a:extLst>
            </p:cNvPr>
            <p:cNvSpPr/>
            <p:nvPr/>
          </p:nvSpPr>
          <p:spPr>
            <a:xfrm>
              <a:off x="2569734" y="1483998"/>
              <a:ext cx="1687146" cy="5337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ounded Rectangle 147">
              <a:extLst>
                <a:ext uri="{FF2B5EF4-FFF2-40B4-BE49-F238E27FC236}">
                  <a16:creationId xmlns:a16="http://schemas.microsoft.com/office/drawing/2014/main" id="{18E5322E-79D1-409A-B10A-89AF2FE48562}"/>
                </a:ext>
              </a:extLst>
            </p:cNvPr>
            <p:cNvSpPr/>
            <p:nvPr/>
          </p:nvSpPr>
          <p:spPr>
            <a:xfrm>
              <a:off x="2595753" y="1512392"/>
              <a:ext cx="1635108" cy="476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Rounded Rectangle 148">
              <a:extLst>
                <a:ext uri="{FF2B5EF4-FFF2-40B4-BE49-F238E27FC236}">
                  <a16:creationId xmlns:a16="http://schemas.microsoft.com/office/drawing/2014/main" id="{A9ACE156-7CFA-4F66-90FF-BB6FE71565FC}"/>
                </a:ext>
              </a:extLst>
            </p:cNvPr>
            <p:cNvSpPr/>
            <p:nvPr/>
          </p:nvSpPr>
          <p:spPr>
            <a:xfrm>
              <a:off x="2613152" y="1546962"/>
              <a:ext cx="1600311" cy="407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0" name="Rounded Rectangle 142">
            <a:extLst>
              <a:ext uri="{FF2B5EF4-FFF2-40B4-BE49-F238E27FC236}">
                <a16:creationId xmlns:a16="http://schemas.microsoft.com/office/drawing/2014/main" id="{4DA429F0-640D-4227-8437-2FDC5FE57726}"/>
              </a:ext>
            </a:extLst>
          </p:cNvPr>
          <p:cNvSpPr/>
          <p:nvPr/>
        </p:nvSpPr>
        <p:spPr>
          <a:xfrm>
            <a:off x="5612223" y="1559745"/>
            <a:ext cx="2937853" cy="4423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defTabSz="1218987" latinLnBrk="0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server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98C9B444-1917-4C12-81C8-629935465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67" y="1593286"/>
            <a:ext cx="376616" cy="376616"/>
          </a:xfrm>
          <a:prstGeom prst="ellipse">
            <a:avLst/>
          </a:prstGeom>
        </p:spPr>
      </p:pic>
      <p:sp>
        <p:nvSpPr>
          <p:cNvPr id="148" name="Freeform 17">
            <a:extLst>
              <a:ext uri="{FF2B5EF4-FFF2-40B4-BE49-F238E27FC236}">
                <a16:creationId xmlns:a16="http://schemas.microsoft.com/office/drawing/2014/main" id="{B6F74F41-B7A5-4174-9342-1FEE63DB517F}"/>
              </a:ext>
            </a:extLst>
          </p:cNvPr>
          <p:cNvSpPr>
            <a:spLocks/>
          </p:cNvSpPr>
          <p:nvPr/>
        </p:nvSpPr>
        <p:spPr bwMode="auto">
          <a:xfrm>
            <a:off x="6110059" y="5732297"/>
            <a:ext cx="272091" cy="193671"/>
          </a:xfrm>
          <a:custGeom>
            <a:avLst/>
            <a:gdLst>
              <a:gd name="T0" fmla="*/ 192 w 229"/>
              <a:gd name="T1" fmla="*/ 0 h 163"/>
              <a:gd name="T2" fmla="*/ 95 w 229"/>
              <a:gd name="T3" fmla="*/ 87 h 163"/>
              <a:gd name="T4" fmla="*/ 39 w 229"/>
              <a:gd name="T5" fmla="*/ 30 h 163"/>
              <a:gd name="T6" fmla="*/ 0 w 229"/>
              <a:gd name="T7" fmla="*/ 69 h 163"/>
              <a:gd name="T8" fmla="*/ 73 w 229"/>
              <a:gd name="T9" fmla="*/ 143 h 163"/>
              <a:gd name="T10" fmla="*/ 92 w 229"/>
              <a:gd name="T11" fmla="*/ 163 h 163"/>
              <a:gd name="T12" fmla="*/ 112 w 229"/>
              <a:gd name="T13" fmla="*/ 146 h 163"/>
              <a:gd name="T14" fmla="*/ 229 w 229"/>
              <a:gd name="T15" fmla="*/ 42 h 163"/>
              <a:gd name="T16" fmla="*/ 192 w 229"/>
              <a:gd name="T1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63">
                <a:moveTo>
                  <a:pt x="192" y="0"/>
                </a:moveTo>
                <a:lnTo>
                  <a:pt x="95" y="87"/>
                </a:lnTo>
                <a:lnTo>
                  <a:pt x="39" y="30"/>
                </a:lnTo>
                <a:lnTo>
                  <a:pt x="0" y="69"/>
                </a:lnTo>
                <a:lnTo>
                  <a:pt x="73" y="143"/>
                </a:lnTo>
                <a:lnTo>
                  <a:pt x="92" y="163"/>
                </a:lnTo>
                <a:lnTo>
                  <a:pt x="112" y="146"/>
                </a:lnTo>
                <a:lnTo>
                  <a:pt x="229" y="42"/>
                </a:lnTo>
                <a:lnTo>
                  <a:pt x="19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 latinLnBrk="0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Freeform 17">
            <a:extLst>
              <a:ext uri="{FF2B5EF4-FFF2-40B4-BE49-F238E27FC236}">
                <a16:creationId xmlns:a16="http://schemas.microsoft.com/office/drawing/2014/main" id="{FFE76E18-A68B-47E7-A5D6-D9538CA4F77F}"/>
              </a:ext>
            </a:extLst>
          </p:cNvPr>
          <p:cNvSpPr>
            <a:spLocks/>
          </p:cNvSpPr>
          <p:nvPr/>
        </p:nvSpPr>
        <p:spPr bwMode="auto">
          <a:xfrm>
            <a:off x="6866568" y="5862105"/>
            <a:ext cx="272091" cy="193671"/>
          </a:xfrm>
          <a:custGeom>
            <a:avLst/>
            <a:gdLst>
              <a:gd name="T0" fmla="*/ 192 w 229"/>
              <a:gd name="T1" fmla="*/ 0 h 163"/>
              <a:gd name="T2" fmla="*/ 95 w 229"/>
              <a:gd name="T3" fmla="*/ 87 h 163"/>
              <a:gd name="T4" fmla="*/ 39 w 229"/>
              <a:gd name="T5" fmla="*/ 30 h 163"/>
              <a:gd name="T6" fmla="*/ 0 w 229"/>
              <a:gd name="T7" fmla="*/ 69 h 163"/>
              <a:gd name="T8" fmla="*/ 73 w 229"/>
              <a:gd name="T9" fmla="*/ 143 h 163"/>
              <a:gd name="T10" fmla="*/ 92 w 229"/>
              <a:gd name="T11" fmla="*/ 163 h 163"/>
              <a:gd name="T12" fmla="*/ 112 w 229"/>
              <a:gd name="T13" fmla="*/ 146 h 163"/>
              <a:gd name="T14" fmla="*/ 229 w 229"/>
              <a:gd name="T15" fmla="*/ 42 h 163"/>
              <a:gd name="T16" fmla="*/ 192 w 229"/>
              <a:gd name="T1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63">
                <a:moveTo>
                  <a:pt x="192" y="0"/>
                </a:moveTo>
                <a:lnTo>
                  <a:pt x="95" y="87"/>
                </a:lnTo>
                <a:lnTo>
                  <a:pt x="39" y="30"/>
                </a:lnTo>
                <a:lnTo>
                  <a:pt x="0" y="69"/>
                </a:lnTo>
                <a:lnTo>
                  <a:pt x="73" y="143"/>
                </a:lnTo>
                <a:lnTo>
                  <a:pt x="92" y="163"/>
                </a:lnTo>
                <a:lnTo>
                  <a:pt x="112" y="146"/>
                </a:lnTo>
                <a:lnTo>
                  <a:pt x="229" y="42"/>
                </a:lnTo>
                <a:lnTo>
                  <a:pt x="19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 latinLnBrk="0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Freeform 17">
            <a:extLst>
              <a:ext uri="{FF2B5EF4-FFF2-40B4-BE49-F238E27FC236}">
                <a16:creationId xmlns:a16="http://schemas.microsoft.com/office/drawing/2014/main" id="{5924EAD0-12C2-4E62-A6C1-149B5B441842}"/>
              </a:ext>
            </a:extLst>
          </p:cNvPr>
          <p:cNvSpPr>
            <a:spLocks/>
          </p:cNvSpPr>
          <p:nvPr/>
        </p:nvSpPr>
        <p:spPr bwMode="auto">
          <a:xfrm>
            <a:off x="7426074" y="5656309"/>
            <a:ext cx="272091" cy="193671"/>
          </a:xfrm>
          <a:custGeom>
            <a:avLst/>
            <a:gdLst>
              <a:gd name="T0" fmla="*/ 192 w 229"/>
              <a:gd name="T1" fmla="*/ 0 h 163"/>
              <a:gd name="T2" fmla="*/ 95 w 229"/>
              <a:gd name="T3" fmla="*/ 87 h 163"/>
              <a:gd name="T4" fmla="*/ 39 w 229"/>
              <a:gd name="T5" fmla="*/ 30 h 163"/>
              <a:gd name="T6" fmla="*/ 0 w 229"/>
              <a:gd name="T7" fmla="*/ 69 h 163"/>
              <a:gd name="T8" fmla="*/ 73 w 229"/>
              <a:gd name="T9" fmla="*/ 143 h 163"/>
              <a:gd name="T10" fmla="*/ 92 w 229"/>
              <a:gd name="T11" fmla="*/ 163 h 163"/>
              <a:gd name="T12" fmla="*/ 112 w 229"/>
              <a:gd name="T13" fmla="*/ 146 h 163"/>
              <a:gd name="T14" fmla="*/ 229 w 229"/>
              <a:gd name="T15" fmla="*/ 42 h 163"/>
              <a:gd name="T16" fmla="*/ 192 w 229"/>
              <a:gd name="T1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63">
                <a:moveTo>
                  <a:pt x="192" y="0"/>
                </a:moveTo>
                <a:lnTo>
                  <a:pt x="95" y="87"/>
                </a:lnTo>
                <a:lnTo>
                  <a:pt x="39" y="30"/>
                </a:lnTo>
                <a:lnTo>
                  <a:pt x="0" y="69"/>
                </a:lnTo>
                <a:lnTo>
                  <a:pt x="73" y="143"/>
                </a:lnTo>
                <a:lnTo>
                  <a:pt x="92" y="163"/>
                </a:lnTo>
                <a:lnTo>
                  <a:pt x="112" y="146"/>
                </a:lnTo>
                <a:lnTo>
                  <a:pt x="229" y="42"/>
                </a:lnTo>
                <a:lnTo>
                  <a:pt x="19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 latinLnBrk="0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Freeform 17">
            <a:extLst>
              <a:ext uri="{FF2B5EF4-FFF2-40B4-BE49-F238E27FC236}">
                <a16:creationId xmlns:a16="http://schemas.microsoft.com/office/drawing/2014/main" id="{8EA6AB7F-AB3F-4F92-94FC-AA25C65DBAE6}"/>
              </a:ext>
            </a:extLst>
          </p:cNvPr>
          <p:cNvSpPr>
            <a:spLocks/>
          </p:cNvSpPr>
          <p:nvPr/>
        </p:nvSpPr>
        <p:spPr bwMode="auto">
          <a:xfrm>
            <a:off x="5517575" y="5832254"/>
            <a:ext cx="272091" cy="193671"/>
          </a:xfrm>
          <a:custGeom>
            <a:avLst/>
            <a:gdLst>
              <a:gd name="T0" fmla="*/ 192 w 229"/>
              <a:gd name="T1" fmla="*/ 0 h 163"/>
              <a:gd name="T2" fmla="*/ 95 w 229"/>
              <a:gd name="T3" fmla="*/ 87 h 163"/>
              <a:gd name="T4" fmla="*/ 39 w 229"/>
              <a:gd name="T5" fmla="*/ 30 h 163"/>
              <a:gd name="T6" fmla="*/ 0 w 229"/>
              <a:gd name="T7" fmla="*/ 69 h 163"/>
              <a:gd name="T8" fmla="*/ 73 w 229"/>
              <a:gd name="T9" fmla="*/ 143 h 163"/>
              <a:gd name="T10" fmla="*/ 92 w 229"/>
              <a:gd name="T11" fmla="*/ 163 h 163"/>
              <a:gd name="T12" fmla="*/ 112 w 229"/>
              <a:gd name="T13" fmla="*/ 146 h 163"/>
              <a:gd name="T14" fmla="*/ 229 w 229"/>
              <a:gd name="T15" fmla="*/ 42 h 163"/>
              <a:gd name="T16" fmla="*/ 192 w 229"/>
              <a:gd name="T1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63">
                <a:moveTo>
                  <a:pt x="192" y="0"/>
                </a:moveTo>
                <a:lnTo>
                  <a:pt x="95" y="87"/>
                </a:lnTo>
                <a:lnTo>
                  <a:pt x="39" y="30"/>
                </a:lnTo>
                <a:lnTo>
                  <a:pt x="0" y="69"/>
                </a:lnTo>
                <a:lnTo>
                  <a:pt x="73" y="143"/>
                </a:lnTo>
                <a:lnTo>
                  <a:pt x="92" y="163"/>
                </a:lnTo>
                <a:lnTo>
                  <a:pt x="112" y="146"/>
                </a:lnTo>
                <a:lnTo>
                  <a:pt x="229" y="42"/>
                </a:lnTo>
                <a:lnTo>
                  <a:pt x="19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 latinLnBrk="0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0F93262-A342-417E-B203-026F9B084F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85" y="3149204"/>
            <a:ext cx="1638430" cy="16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256C32-B784-402D-A838-63B9794B4CEC}"/>
              </a:ext>
            </a:extLst>
          </p:cNvPr>
          <p:cNvGrpSpPr/>
          <p:nvPr/>
        </p:nvGrpSpPr>
        <p:grpSpPr>
          <a:xfrm>
            <a:off x="504873" y="1243095"/>
            <a:ext cx="2275236" cy="583596"/>
            <a:chOff x="504873" y="1226317"/>
            <a:chExt cx="2275236" cy="583596"/>
          </a:xfrm>
        </p:grpSpPr>
        <p:sp>
          <p:nvSpPr>
            <p:cNvPr id="25" name="Rounded Rectangle 428">
              <a:extLst>
                <a:ext uri="{FF2B5EF4-FFF2-40B4-BE49-F238E27FC236}">
                  <a16:creationId xmlns:a16="http://schemas.microsoft.com/office/drawing/2014/main" id="{E5949687-332B-443D-BE2D-3213C22613B8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429">
              <a:extLst>
                <a:ext uri="{FF2B5EF4-FFF2-40B4-BE49-F238E27FC236}">
                  <a16:creationId xmlns:a16="http://schemas.microsoft.com/office/drawing/2014/main" id="{AB79C977-5CF9-48F6-A2C9-9C88D118E19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430">
              <a:extLst>
                <a:ext uri="{FF2B5EF4-FFF2-40B4-BE49-F238E27FC236}">
                  <a16:creationId xmlns:a16="http://schemas.microsoft.com/office/drawing/2014/main" id="{A6666E29-4E5A-4AF5-B0BE-410B420B8BDD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431">
              <a:extLst>
                <a:ext uri="{FF2B5EF4-FFF2-40B4-BE49-F238E27FC236}">
                  <a16:creationId xmlns:a16="http://schemas.microsoft.com/office/drawing/2014/main" id="{7026237D-817D-4E37-ADDC-D375CCA1C27E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LSTM</a:t>
              </a:r>
            </a:p>
          </p:txBody>
        </p:sp>
        <p:sp>
          <p:nvSpPr>
            <p:cNvPr id="30" name="Isosceles Triangle 437">
              <a:extLst>
                <a:ext uri="{FF2B5EF4-FFF2-40B4-BE49-F238E27FC236}">
                  <a16:creationId xmlns:a16="http://schemas.microsoft.com/office/drawing/2014/main" id="{87D1D739-8F3F-4804-95EA-27DB455894CA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293">
            <a:extLst>
              <a:ext uri="{FF2B5EF4-FFF2-40B4-BE49-F238E27FC236}">
                <a16:creationId xmlns:a16="http://schemas.microsoft.com/office/drawing/2014/main" id="{3500A977-71ED-4E44-B6A1-1BBF871A16D5}"/>
              </a:ext>
            </a:extLst>
          </p:cNvPr>
          <p:cNvGrpSpPr/>
          <p:nvPr/>
        </p:nvGrpSpPr>
        <p:grpSpPr>
          <a:xfrm>
            <a:off x="504872" y="2267035"/>
            <a:ext cx="4634810" cy="2402619"/>
            <a:chOff x="2044727" y="3175151"/>
            <a:chExt cx="2303081" cy="940965"/>
          </a:xfrm>
        </p:grpSpPr>
        <p:sp>
          <p:nvSpPr>
            <p:cNvPr id="34" name="Rounded Rectangle 294">
              <a:extLst>
                <a:ext uri="{FF2B5EF4-FFF2-40B4-BE49-F238E27FC236}">
                  <a16:creationId xmlns:a16="http://schemas.microsoft.com/office/drawing/2014/main" id="{9E96FE95-7CE8-4DBC-9822-D79320BBA802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295">
              <a:extLst>
                <a:ext uri="{FF2B5EF4-FFF2-40B4-BE49-F238E27FC236}">
                  <a16:creationId xmlns:a16="http://schemas.microsoft.com/office/drawing/2014/main" id="{8F731296-6EB6-449C-88D3-DCEAB6D0A39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296">
              <a:extLst>
                <a:ext uri="{FF2B5EF4-FFF2-40B4-BE49-F238E27FC236}">
                  <a16:creationId xmlns:a16="http://schemas.microsoft.com/office/drawing/2014/main" id="{C6C56CAC-0925-4986-8C79-CE98ED667D04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297">
              <a:extLst>
                <a:ext uri="{FF2B5EF4-FFF2-40B4-BE49-F238E27FC236}">
                  <a16:creationId xmlns:a16="http://schemas.microsoft.com/office/drawing/2014/main" id="{6433DF4D-387A-4B09-907B-49AF036F324D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685178" y="2867788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현재 데이터를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연산할때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이전 데이터를 반영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647154" y="2453449"/>
            <a:ext cx="41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 정보를 기억하는 딥러닝 알고리즘</a:t>
            </a:r>
            <a:endParaRPr lang="en-US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685178" y="3203868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비선형연산을 통해 기존 시계열 모델보다 정확함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02479-CF34-431F-AA3C-8CC66AC51E4E}"/>
              </a:ext>
            </a:extLst>
          </p:cNvPr>
          <p:cNvSpPr txBox="1"/>
          <p:nvPr/>
        </p:nvSpPr>
        <p:spPr>
          <a:xfrm>
            <a:off x="685178" y="3542422"/>
            <a:ext cx="404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기존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RNN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을 개선하여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gradient vanishing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해결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9F385-33DC-4133-B2B7-7066056E2792}"/>
              </a:ext>
            </a:extLst>
          </p:cNvPr>
          <p:cNvSpPr txBox="1"/>
          <p:nvPr/>
        </p:nvSpPr>
        <p:spPr>
          <a:xfrm>
            <a:off x="685178" y="3885107"/>
            <a:ext cx="4148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LSTM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층을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겹겹히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쌓으며 더욱 견고한 예측 가능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" name="Group 15">
            <a:extLst>
              <a:ext uri="{FF2B5EF4-FFF2-40B4-BE49-F238E27FC236}">
                <a16:creationId xmlns:a16="http://schemas.microsoft.com/office/drawing/2014/main" id="{F1DB3F48-5333-402A-AFF0-393C65394AF1}"/>
              </a:ext>
            </a:extLst>
          </p:cNvPr>
          <p:cNvGrpSpPr/>
          <p:nvPr/>
        </p:nvGrpSpPr>
        <p:grpSpPr>
          <a:xfrm>
            <a:off x="5737402" y="3575565"/>
            <a:ext cx="5512561" cy="327676"/>
            <a:chOff x="1255777" y="5262243"/>
            <a:chExt cx="8493449" cy="583956"/>
          </a:xfrm>
        </p:grpSpPr>
        <p:grpSp>
          <p:nvGrpSpPr>
            <p:cNvPr id="49" name="Group 361">
              <a:extLst>
                <a:ext uri="{FF2B5EF4-FFF2-40B4-BE49-F238E27FC236}">
                  <a16:creationId xmlns:a16="http://schemas.microsoft.com/office/drawing/2014/main" id="{D31D7068-DBEA-42F0-86CE-2652384719E8}"/>
                </a:ext>
              </a:extLst>
            </p:cNvPr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53" name="Oval 370">
                <a:extLst>
                  <a:ext uri="{FF2B5EF4-FFF2-40B4-BE49-F238E27FC236}">
                    <a16:creationId xmlns:a16="http://schemas.microsoft.com/office/drawing/2014/main" id="{6F1B5E9A-27A1-4B98-AA1B-549DBF1CBB31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371">
                <a:extLst>
                  <a:ext uri="{FF2B5EF4-FFF2-40B4-BE49-F238E27FC236}">
                    <a16:creationId xmlns:a16="http://schemas.microsoft.com/office/drawing/2014/main" id="{1E0C199A-DAC1-4E2C-9C6E-A790D6371329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372">
                <a:extLst>
                  <a:ext uri="{FF2B5EF4-FFF2-40B4-BE49-F238E27FC236}">
                    <a16:creationId xmlns:a16="http://schemas.microsoft.com/office/drawing/2014/main" id="{9E28EFF5-3743-4843-83C8-2E5E41329B47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Oval 362">
              <a:extLst>
                <a:ext uri="{FF2B5EF4-FFF2-40B4-BE49-F238E27FC236}">
                  <a16:creationId xmlns:a16="http://schemas.microsoft.com/office/drawing/2014/main" id="{918B8166-B4BA-4578-A425-7543AADD7266}"/>
                </a:ext>
              </a:extLst>
            </p:cNvPr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ounded Rectangle 14">
              <a:extLst>
                <a:ext uri="{FF2B5EF4-FFF2-40B4-BE49-F238E27FC236}">
                  <a16:creationId xmlns:a16="http://schemas.microsoft.com/office/drawing/2014/main" id="{58E01AC9-B2BA-4BCF-BE3B-41439B732B9F}"/>
                </a:ext>
              </a:extLst>
            </p:cNvPr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363">
              <a:extLst>
                <a:ext uri="{FF2B5EF4-FFF2-40B4-BE49-F238E27FC236}">
                  <a16:creationId xmlns:a16="http://schemas.microsoft.com/office/drawing/2014/main" id="{EF4799F9-B234-464B-9977-EDA9DA7A0BEB}"/>
                </a:ext>
              </a:extLst>
            </p:cNvPr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FD5E1E-D5C7-4000-AE39-B3188396A125}"/>
              </a:ext>
            </a:extLst>
          </p:cNvPr>
          <p:cNvGrpSpPr/>
          <p:nvPr/>
        </p:nvGrpSpPr>
        <p:grpSpPr>
          <a:xfrm>
            <a:off x="10274060" y="3512184"/>
            <a:ext cx="1821238" cy="471573"/>
            <a:chOff x="10274060" y="3512184"/>
            <a:chExt cx="1821238" cy="471573"/>
          </a:xfrm>
        </p:grpSpPr>
        <p:grpSp>
          <p:nvGrpSpPr>
            <p:cNvPr id="59" name="Group 152">
              <a:extLst>
                <a:ext uri="{FF2B5EF4-FFF2-40B4-BE49-F238E27FC236}">
                  <a16:creationId xmlns:a16="http://schemas.microsoft.com/office/drawing/2014/main" id="{62FAA71B-17DA-4741-94C7-2D524A64A173}"/>
                </a:ext>
              </a:extLst>
            </p:cNvPr>
            <p:cNvGrpSpPr/>
            <p:nvPr/>
          </p:nvGrpSpPr>
          <p:grpSpPr>
            <a:xfrm>
              <a:off x="10989771" y="3546411"/>
              <a:ext cx="1105527" cy="437346"/>
              <a:chOff x="2569734" y="1483998"/>
              <a:chExt cx="1687146" cy="533715"/>
            </a:xfrm>
          </p:grpSpPr>
          <p:sp>
            <p:nvSpPr>
              <p:cNvPr id="62" name="Rounded Rectangle 154">
                <a:extLst>
                  <a:ext uri="{FF2B5EF4-FFF2-40B4-BE49-F238E27FC236}">
                    <a16:creationId xmlns:a16="http://schemas.microsoft.com/office/drawing/2014/main" id="{3328774D-A290-4EB8-9981-845E9FEE2047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ounded Rectangle 155">
                <a:extLst>
                  <a:ext uri="{FF2B5EF4-FFF2-40B4-BE49-F238E27FC236}">
                    <a16:creationId xmlns:a16="http://schemas.microsoft.com/office/drawing/2014/main" id="{AAF62F21-C552-431F-9926-CF9017267813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156">
                <a:extLst>
                  <a:ext uri="{FF2B5EF4-FFF2-40B4-BE49-F238E27FC236}">
                    <a16:creationId xmlns:a16="http://schemas.microsoft.com/office/drawing/2014/main" id="{63B5CBC4-1783-4D3D-B2A4-D9845067AA54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Rounded Rectangle 153">
              <a:extLst>
                <a:ext uri="{FF2B5EF4-FFF2-40B4-BE49-F238E27FC236}">
                  <a16:creationId xmlns:a16="http://schemas.microsoft.com/office/drawing/2014/main" id="{81F916CB-FA61-4BCA-A654-F86F2B28AE8F}"/>
                </a:ext>
              </a:extLst>
            </p:cNvPr>
            <p:cNvSpPr/>
            <p:nvPr/>
          </p:nvSpPr>
          <p:spPr>
            <a:xfrm>
              <a:off x="10274060" y="3512184"/>
              <a:ext cx="1762375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</a:p>
          </p:txBody>
        </p:sp>
        <p:sp>
          <p:nvSpPr>
            <p:cNvPr id="61" name="Oval 151">
              <a:extLst>
                <a:ext uri="{FF2B5EF4-FFF2-40B4-BE49-F238E27FC236}">
                  <a16:creationId xmlns:a16="http://schemas.microsoft.com/office/drawing/2014/main" id="{8768A7A4-9049-4BF2-A45C-17655D05DBF4}"/>
                </a:ext>
              </a:extLst>
            </p:cNvPr>
            <p:cNvSpPr/>
            <p:nvPr/>
          </p:nvSpPr>
          <p:spPr>
            <a:xfrm>
              <a:off x="10363425" y="3560205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938486-6A71-42D8-898A-D6D119816E9A}"/>
              </a:ext>
            </a:extLst>
          </p:cNvPr>
          <p:cNvGrpSpPr/>
          <p:nvPr/>
        </p:nvGrpSpPr>
        <p:grpSpPr>
          <a:xfrm>
            <a:off x="5287540" y="781474"/>
            <a:ext cx="2275236" cy="583596"/>
            <a:chOff x="7625410" y="1947770"/>
            <a:chExt cx="2275236" cy="583596"/>
          </a:xfrm>
        </p:grpSpPr>
        <p:sp>
          <p:nvSpPr>
            <p:cNvPr id="67" name="Rounded Rectangle 433">
              <a:extLst>
                <a:ext uri="{FF2B5EF4-FFF2-40B4-BE49-F238E27FC236}">
                  <a16:creationId xmlns:a16="http://schemas.microsoft.com/office/drawing/2014/main" id="{651E8A65-A4BA-4021-A140-00EAB82743A7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434">
              <a:extLst>
                <a:ext uri="{FF2B5EF4-FFF2-40B4-BE49-F238E27FC236}">
                  <a16:creationId xmlns:a16="http://schemas.microsoft.com/office/drawing/2014/main" id="{B34A42E9-CE58-48AC-9C92-5C967EC81D00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435">
              <a:extLst>
                <a:ext uri="{FF2B5EF4-FFF2-40B4-BE49-F238E27FC236}">
                  <a16:creationId xmlns:a16="http://schemas.microsoft.com/office/drawing/2014/main" id="{71391CFF-6D48-4AAF-A707-97926FAA6C22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436">
              <a:extLst>
                <a:ext uri="{FF2B5EF4-FFF2-40B4-BE49-F238E27FC236}">
                  <a16:creationId xmlns:a16="http://schemas.microsoft.com/office/drawing/2014/main" id="{5AB62103-A409-4F90-933F-D50A75E1B0B6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기본구조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1" name="Isosceles Triangle 438">
              <a:extLst>
                <a:ext uri="{FF2B5EF4-FFF2-40B4-BE49-F238E27FC236}">
                  <a16:creationId xmlns:a16="http://schemas.microsoft.com/office/drawing/2014/main" id="{83BE0A29-28B9-46C3-8B67-F3B61A0BF21F}"/>
                </a:ext>
              </a:extLst>
            </p:cNvPr>
            <p:cNvSpPr/>
            <p:nvPr/>
          </p:nvSpPr>
          <p:spPr>
            <a:xfrm rot="18000000">
              <a:off x="8568888" y="2279887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FADB3D4-A153-4808-81CB-072CF92D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" t="445" r="825" b="1391"/>
          <a:stretch/>
        </p:blipFill>
        <p:spPr>
          <a:xfrm>
            <a:off x="5857820" y="1429973"/>
            <a:ext cx="1769175" cy="1994073"/>
          </a:xfrm>
          <a:prstGeom prst="rect">
            <a:avLst/>
          </a:prstGeom>
        </p:spPr>
      </p:pic>
      <p:pic>
        <p:nvPicPr>
          <p:cNvPr id="2052" name="Picture 4" descr="https://camo.githubusercontent.com/0f959e439806f77a97a9cac12d0774965661f02b/68747470733a2f2f63646e2d696d616765732d312e6d656469756d2e636f6d2f6d61782f3830302f302a5f724337554b53617a7a664f6b70465a2e">
            <a:extLst>
              <a:ext uri="{FF2B5EF4-FFF2-40B4-BE49-F238E27FC236}">
                <a16:creationId xmlns:a16="http://schemas.microsoft.com/office/drawing/2014/main" id="{FFEC60FD-1C2A-4F5D-8F4F-E9055C0B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52" y="4367956"/>
            <a:ext cx="5210677" cy="195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3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256C32-B784-402D-A838-63B9794B4CEC}"/>
              </a:ext>
            </a:extLst>
          </p:cNvPr>
          <p:cNvGrpSpPr/>
          <p:nvPr/>
        </p:nvGrpSpPr>
        <p:grpSpPr>
          <a:xfrm>
            <a:off x="504872" y="1243095"/>
            <a:ext cx="2931747" cy="583596"/>
            <a:chOff x="504873" y="1226317"/>
            <a:chExt cx="2275236" cy="583596"/>
          </a:xfrm>
        </p:grpSpPr>
        <p:sp>
          <p:nvSpPr>
            <p:cNvPr id="25" name="Rounded Rectangle 428">
              <a:extLst>
                <a:ext uri="{FF2B5EF4-FFF2-40B4-BE49-F238E27FC236}">
                  <a16:creationId xmlns:a16="http://schemas.microsoft.com/office/drawing/2014/main" id="{E5949687-332B-443D-BE2D-3213C22613B8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429">
              <a:extLst>
                <a:ext uri="{FF2B5EF4-FFF2-40B4-BE49-F238E27FC236}">
                  <a16:creationId xmlns:a16="http://schemas.microsoft.com/office/drawing/2014/main" id="{AB79C977-5CF9-48F6-A2C9-9C88D118E19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430">
              <a:extLst>
                <a:ext uri="{FF2B5EF4-FFF2-40B4-BE49-F238E27FC236}">
                  <a16:creationId xmlns:a16="http://schemas.microsoft.com/office/drawing/2014/main" id="{A6666E29-4E5A-4AF5-B0BE-410B420B8BDD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431">
              <a:extLst>
                <a:ext uri="{FF2B5EF4-FFF2-40B4-BE49-F238E27FC236}">
                  <a16:creationId xmlns:a16="http://schemas.microsoft.com/office/drawing/2014/main" id="{7026237D-817D-4E37-ADDC-D375CCA1C27E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Stateful Stacked LSTM</a:t>
              </a:r>
            </a:p>
          </p:txBody>
        </p:sp>
        <p:sp>
          <p:nvSpPr>
            <p:cNvPr id="30" name="Isosceles Triangle 437">
              <a:extLst>
                <a:ext uri="{FF2B5EF4-FFF2-40B4-BE49-F238E27FC236}">
                  <a16:creationId xmlns:a16="http://schemas.microsoft.com/office/drawing/2014/main" id="{87D1D739-8F3F-4804-95EA-27DB455894CA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293">
            <a:extLst>
              <a:ext uri="{FF2B5EF4-FFF2-40B4-BE49-F238E27FC236}">
                <a16:creationId xmlns:a16="http://schemas.microsoft.com/office/drawing/2014/main" id="{3500A977-71ED-4E44-B6A1-1BBF871A16D5}"/>
              </a:ext>
            </a:extLst>
          </p:cNvPr>
          <p:cNvGrpSpPr/>
          <p:nvPr/>
        </p:nvGrpSpPr>
        <p:grpSpPr>
          <a:xfrm>
            <a:off x="504872" y="2267035"/>
            <a:ext cx="4634810" cy="1592929"/>
            <a:chOff x="2044727" y="3175151"/>
            <a:chExt cx="2303081" cy="940965"/>
          </a:xfrm>
        </p:grpSpPr>
        <p:sp>
          <p:nvSpPr>
            <p:cNvPr id="34" name="Rounded Rectangle 294">
              <a:extLst>
                <a:ext uri="{FF2B5EF4-FFF2-40B4-BE49-F238E27FC236}">
                  <a16:creationId xmlns:a16="http://schemas.microsoft.com/office/drawing/2014/main" id="{9E96FE95-7CE8-4DBC-9822-D79320BBA802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295">
              <a:extLst>
                <a:ext uri="{FF2B5EF4-FFF2-40B4-BE49-F238E27FC236}">
                  <a16:creationId xmlns:a16="http://schemas.microsoft.com/office/drawing/2014/main" id="{8F731296-6EB6-449C-88D3-DCEAB6D0A39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296">
              <a:extLst>
                <a:ext uri="{FF2B5EF4-FFF2-40B4-BE49-F238E27FC236}">
                  <a16:creationId xmlns:a16="http://schemas.microsoft.com/office/drawing/2014/main" id="{C6C56CAC-0925-4986-8C79-CE98ED667D04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297">
              <a:extLst>
                <a:ext uri="{FF2B5EF4-FFF2-40B4-BE49-F238E27FC236}">
                  <a16:creationId xmlns:a16="http://schemas.microsoft.com/office/drawing/2014/main" id="{6433DF4D-387A-4B09-907B-49AF036F324D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685178" y="2867788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LSTM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층을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쌓아올려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예측을 유연하게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만듬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647154" y="2453449"/>
            <a:ext cx="41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상태유지 순환신경망</a:t>
            </a:r>
            <a:endParaRPr lang="en-US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685178" y="3203868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상태유지를 통해 기존 학습정보를 유지함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938486-6A71-42D8-898A-D6D119816E9A}"/>
              </a:ext>
            </a:extLst>
          </p:cNvPr>
          <p:cNvGrpSpPr/>
          <p:nvPr/>
        </p:nvGrpSpPr>
        <p:grpSpPr>
          <a:xfrm>
            <a:off x="5287540" y="781474"/>
            <a:ext cx="2275236" cy="583596"/>
            <a:chOff x="7625410" y="1947770"/>
            <a:chExt cx="2275236" cy="583596"/>
          </a:xfrm>
        </p:grpSpPr>
        <p:sp>
          <p:nvSpPr>
            <p:cNvPr id="67" name="Rounded Rectangle 433">
              <a:extLst>
                <a:ext uri="{FF2B5EF4-FFF2-40B4-BE49-F238E27FC236}">
                  <a16:creationId xmlns:a16="http://schemas.microsoft.com/office/drawing/2014/main" id="{651E8A65-A4BA-4021-A140-00EAB82743A7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434">
              <a:extLst>
                <a:ext uri="{FF2B5EF4-FFF2-40B4-BE49-F238E27FC236}">
                  <a16:creationId xmlns:a16="http://schemas.microsoft.com/office/drawing/2014/main" id="{B34A42E9-CE58-48AC-9C92-5C967EC81D00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435">
              <a:extLst>
                <a:ext uri="{FF2B5EF4-FFF2-40B4-BE49-F238E27FC236}">
                  <a16:creationId xmlns:a16="http://schemas.microsoft.com/office/drawing/2014/main" id="{71391CFF-6D48-4AAF-A707-97926FAA6C22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436">
              <a:extLst>
                <a:ext uri="{FF2B5EF4-FFF2-40B4-BE49-F238E27FC236}">
                  <a16:creationId xmlns:a16="http://schemas.microsoft.com/office/drawing/2014/main" id="{5AB62103-A409-4F90-933F-D50A75E1B0B6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기본구조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1" name="Isosceles Triangle 438">
              <a:extLst>
                <a:ext uri="{FF2B5EF4-FFF2-40B4-BE49-F238E27FC236}">
                  <a16:creationId xmlns:a16="http://schemas.microsoft.com/office/drawing/2014/main" id="{83BE0A29-28B9-46C3-8B67-F3B61A0BF21F}"/>
                </a:ext>
              </a:extLst>
            </p:cNvPr>
            <p:cNvSpPr/>
            <p:nvPr/>
          </p:nvSpPr>
          <p:spPr>
            <a:xfrm rot="18000000">
              <a:off x="8568888" y="2279887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98" name="Picture 2" descr="TtfMs.jpg (755Ã567)">
            <a:extLst>
              <a:ext uri="{FF2B5EF4-FFF2-40B4-BE49-F238E27FC236}">
                <a16:creationId xmlns:a16="http://schemas.microsoft.com/office/drawing/2014/main" id="{1ECEE239-8611-46B5-BEFB-C2AADC03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051127"/>
            <a:ext cx="5349952" cy="401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8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sz="1600" dirty="0">
              <a:latin typeface="+mj-e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83850" y="1083356"/>
            <a:ext cx="1176953" cy="471573"/>
            <a:chOff x="1781662" y="2483999"/>
            <a:chExt cx="1176953" cy="47157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853088" y="2518226"/>
              <a:ext cx="1105527" cy="437346"/>
              <a:chOff x="2569734" y="1483998"/>
              <a:chExt cx="1687146" cy="533715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ounded Rectangle 109"/>
            <p:cNvSpPr/>
            <p:nvPr/>
          </p:nvSpPr>
          <p:spPr>
            <a:xfrm>
              <a:off x="1781662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19315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058" y="1083356"/>
            <a:ext cx="1176953" cy="471573"/>
            <a:chOff x="3101870" y="2483999"/>
            <a:chExt cx="1176953" cy="471573"/>
          </a:xfrm>
        </p:grpSpPr>
        <p:grpSp>
          <p:nvGrpSpPr>
            <p:cNvPr id="142" name="Group 141"/>
            <p:cNvGrpSpPr/>
            <p:nvPr/>
          </p:nvGrpSpPr>
          <p:grpSpPr>
            <a:xfrm>
              <a:off x="3173296" y="2518226"/>
              <a:ext cx="1105527" cy="437346"/>
              <a:chOff x="2569734" y="1483998"/>
              <a:chExt cx="1687146" cy="533715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3" name="Rounded Rectangle 142"/>
            <p:cNvSpPr/>
            <p:nvPr/>
          </p:nvSpPr>
          <p:spPr>
            <a:xfrm>
              <a:off x="3101870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37301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4266" y="1083356"/>
            <a:ext cx="1176953" cy="471573"/>
            <a:chOff x="4422078" y="2483999"/>
            <a:chExt cx="1176953" cy="471573"/>
          </a:xfrm>
        </p:grpSpPr>
        <p:grpSp>
          <p:nvGrpSpPr>
            <p:cNvPr id="153" name="Group 152"/>
            <p:cNvGrpSpPr/>
            <p:nvPr/>
          </p:nvGrpSpPr>
          <p:grpSpPr>
            <a:xfrm>
              <a:off x="4493504" y="2518226"/>
              <a:ext cx="1105527" cy="437346"/>
              <a:chOff x="2569734" y="1483998"/>
              <a:chExt cx="1687146" cy="533715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4" name="Rounded Rectangle 153"/>
            <p:cNvSpPr/>
            <p:nvPr/>
          </p:nvSpPr>
          <p:spPr>
            <a:xfrm>
              <a:off x="4422078" y="2483999"/>
              <a:ext cx="1118090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571995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18604" y="1027163"/>
            <a:ext cx="5973502" cy="583956"/>
            <a:chOff x="3351109" y="1322959"/>
            <a:chExt cx="7593166" cy="742290"/>
          </a:xfrm>
        </p:grpSpPr>
        <p:grpSp>
          <p:nvGrpSpPr>
            <p:cNvPr id="93" name="Group 92"/>
            <p:cNvGrpSpPr/>
            <p:nvPr/>
          </p:nvGrpSpPr>
          <p:grpSpPr>
            <a:xfrm>
              <a:off x="5634735" y="1322959"/>
              <a:ext cx="742290" cy="742290"/>
              <a:chOff x="6732181" y="2362200"/>
              <a:chExt cx="742290" cy="74229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7" name="Oval 96"/>
            <p:cNvSpPr/>
            <p:nvPr/>
          </p:nvSpPr>
          <p:spPr>
            <a:xfrm>
              <a:off x="5634735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805787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776548" y="1322959"/>
              <a:ext cx="742290" cy="742290"/>
              <a:chOff x="6732181" y="2362200"/>
              <a:chExt cx="742290" cy="742290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0" name="Oval 159"/>
            <p:cNvSpPr/>
            <p:nvPr/>
          </p:nvSpPr>
          <p:spPr>
            <a:xfrm>
              <a:off x="6776548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7918361" y="1322959"/>
              <a:ext cx="742290" cy="742290"/>
              <a:chOff x="6732181" y="2362200"/>
              <a:chExt cx="742290" cy="742290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7" name="Oval 166"/>
            <p:cNvSpPr/>
            <p:nvPr/>
          </p:nvSpPr>
          <p:spPr>
            <a:xfrm>
              <a:off x="7918361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9060174" y="1322959"/>
              <a:ext cx="742290" cy="742290"/>
              <a:chOff x="6732181" y="2362200"/>
              <a:chExt cx="742290" cy="74229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Oval 173"/>
            <p:cNvSpPr/>
            <p:nvPr/>
          </p:nvSpPr>
          <p:spPr>
            <a:xfrm>
              <a:off x="9060174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10201985" y="1322959"/>
              <a:ext cx="742290" cy="742290"/>
              <a:chOff x="6732181" y="2362200"/>
              <a:chExt cx="742290" cy="74229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Oval 180"/>
            <p:cNvSpPr/>
            <p:nvPr/>
          </p:nvSpPr>
          <p:spPr>
            <a:xfrm>
              <a:off x="10201985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4492922" y="1322959"/>
              <a:ext cx="742290" cy="742290"/>
              <a:chOff x="6732181" y="2362200"/>
              <a:chExt cx="742290" cy="742290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Oval 187"/>
            <p:cNvSpPr/>
            <p:nvPr/>
          </p:nvSpPr>
          <p:spPr>
            <a:xfrm>
              <a:off x="4492922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4663974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3351109" y="1322959"/>
              <a:ext cx="742290" cy="742290"/>
              <a:chOff x="6732181" y="2362200"/>
              <a:chExt cx="742290" cy="742290"/>
            </a:xfrm>
          </p:grpSpPr>
          <p:sp>
            <p:nvSpPr>
              <p:cNvPr id="198" name="Oval 197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6" name="Oval 195"/>
            <p:cNvSpPr/>
            <p:nvPr/>
          </p:nvSpPr>
          <p:spPr>
            <a:xfrm>
              <a:off x="3351109" y="1363218"/>
              <a:ext cx="649596" cy="649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3522161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6925012" y="1614628"/>
              <a:ext cx="3581400" cy="1653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8089413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9231226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0373037" y="1534270"/>
              <a:ext cx="307492" cy="307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6947600" y="1534270"/>
              <a:ext cx="307492" cy="3074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579812" y="1614628"/>
              <a:ext cx="3581400" cy="16536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9498" y="3657601"/>
            <a:ext cx="3312936" cy="1554469"/>
            <a:chOff x="2044727" y="3175151"/>
            <a:chExt cx="2303081" cy="940965"/>
          </a:xfrm>
        </p:grpSpPr>
        <p:sp>
          <p:nvSpPr>
            <p:cNvPr id="103" name="Rounded Rectangle 102"/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4094" y="3657600"/>
            <a:ext cx="1557796" cy="1557796"/>
            <a:chOff x="6650410" y="4191000"/>
            <a:chExt cx="742290" cy="742290"/>
          </a:xfrm>
        </p:grpSpPr>
        <p:grpSp>
          <p:nvGrpSpPr>
            <p:cNvPr id="202" name="Group 201"/>
            <p:cNvGrpSpPr/>
            <p:nvPr/>
          </p:nvGrpSpPr>
          <p:grpSpPr>
            <a:xfrm>
              <a:off x="6650410" y="4191000"/>
              <a:ext cx="742290" cy="742290"/>
              <a:chOff x="6732181" y="2362200"/>
              <a:chExt cx="742290" cy="74229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" name="Oval 205"/>
            <p:cNvSpPr/>
            <p:nvPr/>
          </p:nvSpPr>
          <p:spPr>
            <a:xfrm>
              <a:off x="6650410" y="4231259"/>
              <a:ext cx="649596" cy="6495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534115" y="3848268"/>
            <a:ext cx="2858475" cy="918477"/>
            <a:chOff x="7161212" y="2438400"/>
            <a:chExt cx="2858475" cy="918477"/>
          </a:xfrm>
        </p:grpSpPr>
        <p:sp>
          <p:nvSpPr>
            <p:cNvPr id="220" name="TextBox 219"/>
            <p:cNvSpPr txBox="1"/>
            <p:nvPr/>
          </p:nvSpPr>
          <p:spPr>
            <a:xfrm>
              <a:off x="7161212" y="2772102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kern="0" dirty="0">
                  <a:solidFill>
                    <a:srgbClr val="8E8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</a:t>
              </a:r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a sample text.</a:t>
              </a:r>
            </a:p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161212" y="2438400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en-US" sz="2000" dirty="0">
                  <a:solidFill>
                    <a:srgbClr val="4EB7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1097063" y="3848267"/>
            <a:ext cx="710828" cy="1083106"/>
            <a:chOff x="1290638" y="2600325"/>
            <a:chExt cx="1773237" cy="2701926"/>
          </a:xfrm>
        </p:grpSpPr>
        <p:sp>
          <p:nvSpPr>
            <p:cNvPr id="225" name="Freeform 6"/>
            <p:cNvSpPr>
              <a:spLocks/>
            </p:cNvSpPr>
            <p:nvPr/>
          </p:nvSpPr>
          <p:spPr bwMode="auto">
            <a:xfrm>
              <a:off x="1822450" y="4124325"/>
              <a:ext cx="781050" cy="1177925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34" y="11"/>
                </a:cxn>
                <a:cxn ang="0">
                  <a:pos x="447" y="15"/>
                </a:cxn>
                <a:cxn ang="0">
                  <a:pos x="458" y="17"/>
                </a:cxn>
                <a:cxn ang="0">
                  <a:pos x="492" y="733"/>
                </a:cxn>
                <a:cxn ang="0">
                  <a:pos x="414" y="738"/>
                </a:cxn>
                <a:cxn ang="0">
                  <a:pos x="324" y="740"/>
                </a:cxn>
                <a:cxn ang="0">
                  <a:pos x="224" y="742"/>
                </a:cxn>
                <a:cxn ang="0">
                  <a:pos x="151" y="742"/>
                </a:cxn>
                <a:cxn ang="0">
                  <a:pos x="84" y="740"/>
                </a:cxn>
                <a:cxn ang="0">
                  <a:pos x="0" y="34"/>
                </a:cxn>
                <a:cxn ang="0">
                  <a:pos x="19" y="19"/>
                </a:cxn>
                <a:cxn ang="0">
                  <a:pos x="93" y="19"/>
                </a:cxn>
                <a:cxn ang="0">
                  <a:pos x="147" y="17"/>
                </a:cxn>
                <a:cxn ang="0">
                  <a:pos x="209" y="15"/>
                </a:cxn>
                <a:cxn ang="0">
                  <a:pos x="274" y="11"/>
                </a:cxn>
                <a:cxn ang="0">
                  <a:pos x="343" y="7"/>
                </a:cxn>
                <a:cxn ang="0">
                  <a:pos x="412" y="0"/>
                </a:cxn>
              </a:cxnLst>
              <a:rect l="0" t="0" r="r" b="b"/>
              <a:pathLst>
                <a:path w="492" h="742">
                  <a:moveTo>
                    <a:pt x="412" y="0"/>
                  </a:moveTo>
                  <a:lnTo>
                    <a:pt x="434" y="11"/>
                  </a:lnTo>
                  <a:lnTo>
                    <a:pt x="447" y="15"/>
                  </a:lnTo>
                  <a:lnTo>
                    <a:pt x="458" y="17"/>
                  </a:lnTo>
                  <a:lnTo>
                    <a:pt x="492" y="733"/>
                  </a:lnTo>
                  <a:lnTo>
                    <a:pt x="414" y="738"/>
                  </a:lnTo>
                  <a:lnTo>
                    <a:pt x="324" y="740"/>
                  </a:lnTo>
                  <a:lnTo>
                    <a:pt x="224" y="742"/>
                  </a:lnTo>
                  <a:lnTo>
                    <a:pt x="151" y="742"/>
                  </a:lnTo>
                  <a:lnTo>
                    <a:pt x="84" y="740"/>
                  </a:lnTo>
                  <a:lnTo>
                    <a:pt x="0" y="34"/>
                  </a:lnTo>
                  <a:lnTo>
                    <a:pt x="19" y="19"/>
                  </a:lnTo>
                  <a:lnTo>
                    <a:pt x="93" y="19"/>
                  </a:lnTo>
                  <a:lnTo>
                    <a:pt x="147" y="17"/>
                  </a:lnTo>
                  <a:lnTo>
                    <a:pt x="209" y="15"/>
                  </a:lnTo>
                  <a:lnTo>
                    <a:pt x="274" y="11"/>
                  </a:lnTo>
                  <a:lnTo>
                    <a:pt x="343" y="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9FC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7"/>
            <p:cNvSpPr>
              <a:spLocks/>
            </p:cNvSpPr>
            <p:nvPr/>
          </p:nvSpPr>
          <p:spPr bwMode="auto">
            <a:xfrm>
              <a:off x="1370013" y="2600325"/>
              <a:ext cx="1408112" cy="1363663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479" y="3"/>
                </a:cxn>
                <a:cxn ang="0">
                  <a:pos x="542" y="16"/>
                </a:cxn>
                <a:cxn ang="0">
                  <a:pos x="606" y="37"/>
                </a:cxn>
                <a:cxn ang="0">
                  <a:pos x="661" y="65"/>
                </a:cxn>
                <a:cxn ang="0">
                  <a:pos x="710" y="102"/>
                </a:cxn>
                <a:cxn ang="0">
                  <a:pos x="755" y="145"/>
                </a:cxn>
                <a:cxn ang="0">
                  <a:pos x="792" y="194"/>
                </a:cxn>
                <a:cxn ang="0">
                  <a:pos x="823" y="246"/>
                </a:cxn>
                <a:cxn ang="0">
                  <a:pos x="850" y="302"/>
                </a:cxn>
                <a:cxn ang="0">
                  <a:pos x="868" y="358"/>
                </a:cxn>
                <a:cxn ang="0">
                  <a:pos x="881" y="417"/>
                </a:cxn>
                <a:cxn ang="0">
                  <a:pos x="887" y="473"/>
                </a:cxn>
                <a:cxn ang="0">
                  <a:pos x="887" y="529"/>
                </a:cxn>
                <a:cxn ang="0">
                  <a:pos x="877" y="581"/>
                </a:cxn>
                <a:cxn ang="0">
                  <a:pos x="863" y="630"/>
                </a:cxn>
                <a:cxn ang="0">
                  <a:pos x="835" y="684"/>
                </a:cxn>
                <a:cxn ang="0">
                  <a:pos x="801" y="731"/>
                </a:cxn>
                <a:cxn ang="0">
                  <a:pos x="760" y="770"/>
                </a:cxn>
                <a:cxn ang="0">
                  <a:pos x="712" y="803"/>
                </a:cxn>
                <a:cxn ang="0">
                  <a:pos x="660" y="828"/>
                </a:cxn>
                <a:cxn ang="0">
                  <a:pos x="606" y="846"/>
                </a:cxn>
                <a:cxn ang="0">
                  <a:pos x="546" y="856"/>
                </a:cxn>
                <a:cxn ang="0">
                  <a:pos x="485" y="859"/>
                </a:cxn>
                <a:cxn ang="0">
                  <a:pos x="421" y="854"/>
                </a:cxn>
                <a:cxn ang="0">
                  <a:pos x="358" y="841"/>
                </a:cxn>
                <a:cxn ang="0">
                  <a:pos x="295" y="818"/>
                </a:cxn>
                <a:cxn ang="0">
                  <a:pos x="235" y="788"/>
                </a:cxn>
                <a:cxn ang="0">
                  <a:pos x="179" y="751"/>
                </a:cxn>
                <a:cxn ang="0">
                  <a:pos x="131" y="708"/>
                </a:cxn>
                <a:cxn ang="0">
                  <a:pos x="90" y="660"/>
                </a:cxn>
                <a:cxn ang="0">
                  <a:pos x="54" y="608"/>
                </a:cxn>
                <a:cxn ang="0">
                  <a:pos x="28" y="552"/>
                </a:cxn>
                <a:cxn ang="0">
                  <a:pos x="10" y="494"/>
                </a:cxn>
                <a:cxn ang="0">
                  <a:pos x="0" y="434"/>
                </a:cxn>
                <a:cxn ang="0">
                  <a:pos x="0" y="373"/>
                </a:cxn>
                <a:cxn ang="0">
                  <a:pos x="8" y="311"/>
                </a:cxn>
                <a:cxn ang="0">
                  <a:pos x="28" y="249"/>
                </a:cxn>
                <a:cxn ang="0">
                  <a:pos x="56" y="194"/>
                </a:cxn>
                <a:cxn ang="0">
                  <a:pos x="94" y="143"/>
                </a:cxn>
                <a:cxn ang="0">
                  <a:pos x="136" y="100"/>
                </a:cxn>
                <a:cxn ang="0">
                  <a:pos x="185" y="65"/>
                </a:cxn>
                <a:cxn ang="0">
                  <a:pos x="237" y="37"/>
                </a:cxn>
                <a:cxn ang="0">
                  <a:pos x="293" y="16"/>
                </a:cxn>
                <a:cxn ang="0">
                  <a:pos x="352" y="3"/>
                </a:cxn>
                <a:cxn ang="0">
                  <a:pos x="416" y="0"/>
                </a:cxn>
              </a:cxnLst>
              <a:rect l="0" t="0" r="r" b="b"/>
              <a:pathLst>
                <a:path w="887" h="859">
                  <a:moveTo>
                    <a:pt x="416" y="0"/>
                  </a:moveTo>
                  <a:lnTo>
                    <a:pt x="479" y="3"/>
                  </a:lnTo>
                  <a:lnTo>
                    <a:pt x="542" y="16"/>
                  </a:lnTo>
                  <a:lnTo>
                    <a:pt x="606" y="37"/>
                  </a:lnTo>
                  <a:lnTo>
                    <a:pt x="661" y="65"/>
                  </a:lnTo>
                  <a:lnTo>
                    <a:pt x="710" y="102"/>
                  </a:lnTo>
                  <a:lnTo>
                    <a:pt x="755" y="145"/>
                  </a:lnTo>
                  <a:lnTo>
                    <a:pt x="792" y="194"/>
                  </a:lnTo>
                  <a:lnTo>
                    <a:pt x="823" y="246"/>
                  </a:lnTo>
                  <a:lnTo>
                    <a:pt x="850" y="302"/>
                  </a:lnTo>
                  <a:lnTo>
                    <a:pt x="868" y="358"/>
                  </a:lnTo>
                  <a:lnTo>
                    <a:pt x="881" y="417"/>
                  </a:lnTo>
                  <a:lnTo>
                    <a:pt x="887" y="473"/>
                  </a:lnTo>
                  <a:lnTo>
                    <a:pt x="887" y="529"/>
                  </a:lnTo>
                  <a:lnTo>
                    <a:pt x="877" y="581"/>
                  </a:lnTo>
                  <a:lnTo>
                    <a:pt x="863" y="630"/>
                  </a:lnTo>
                  <a:lnTo>
                    <a:pt x="835" y="684"/>
                  </a:lnTo>
                  <a:lnTo>
                    <a:pt x="801" y="731"/>
                  </a:lnTo>
                  <a:lnTo>
                    <a:pt x="760" y="770"/>
                  </a:lnTo>
                  <a:lnTo>
                    <a:pt x="712" y="803"/>
                  </a:lnTo>
                  <a:lnTo>
                    <a:pt x="660" y="828"/>
                  </a:lnTo>
                  <a:lnTo>
                    <a:pt x="606" y="846"/>
                  </a:lnTo>
                  <a:lnTo>
                    <a:pt x="546" y="856"/>
                  </a:lnTo>
                  <a:lnTo>
                    <a:pt x="485" y="859"/>
                  </a:lnTo>
                  <a:lnTo>
                    <a:pt x="421" y="854"/>
                  </a:lnTo>
                  <a:lnTo>
                    <a:pt x="358" y="841"/>
                  </a:lnTo>
                  <a:lnTo>
                    <a:pt x="295" y="818"/>
                  </a:lnTo>
                  <a:lnTo>
                    <a:pt x="235" y="788"/>
                  </a:lnTo>
                  <a:lnTo>
                    <a:pt x="179" y="751"/>
                  </a:lnTo>
                  <a:lnTo>
                    <a:pt x="131" y="708"/>
                  </a:lnTo>
                  <a:lnTo>
                    <a:pt x="90" y="660"/>
                  </a:lnTo>
                  <a:lnTo>
                    <a:pt x="54" y="608"/>
                  </a:lnTo>
                  <a:lnTo>
                    <a:pt x="28" y="552"/>
                  </a:lnTo>
                  <a:lnTo>
                    <a:pt x="10" y="494"/>
                  </a:lnTo>
                  <a:lnTo>
                    <a:pt x="0" y="434"/>
                  </a:lnTo>
                  <a:lnTo>
                    <a:pt x="0" y="373"/>
                  </a:lnTo>
                  <a:lnTo>
                    <a:pt x="8" y="311"/>
                  </a:lnTo>
                  <a:lnTo>
                    <a:pt x="28" y="249"/>
                  </a:lnTo>
                  <a:lnTo>
                    <a:pt x="56" y="194"/>
                  </a:lnTo>
                  <a:lnTo>
                    <a:pt x="94" y="143"/>
                  </a:lnTo>
                  <a:lnTo>
                    <a:pt x="136" y="100"/>
                  </a:lnTo>
                  <a:lnTo>
                    <a:pt x="185" y="65"/>
                  </a:lnTo>
                  <a:lnTo>
                    <a:pt x="237" y="37"/>
                  </a:lnTo>
                  <a:lnTo>
                    <a:pt x="293" y="16"/>
                  </a:lnTo>
                  <a:lnTo>
                    <a:pt x="352" y="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8"/>
            <p:cNvSpPr>
              <a:spLocks/>
            </p:cNvSpPr>
            <p:nvPr/>
          </p:nvSpPr>
          <p:spPr bwMode="auto">
            <a:xfrm>
              <a:off x="1500188" y="2676525"/>
              <a:ext cx="1230312" cy="1190625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17" y="4"/>
                </a:cxn>
                <a:cxn ang="0">
                  <a:pos x="473" y="15"/>
                </a:cxn>
                <a:cxn ang="0">
                  <a:pos x="529" y="34"/>
                </a:cxn>
                <a:cxn ang="0">
                  <a:pos x="581" y="62"/>
                </a:cxn>
                <a:cxn ang="0">
                  <a:pos x="628" y="97"/>
                </a:cxn>
                <a:cxn ang="0">
                  <a:pos x="669" y="140"/>
                </a:cxn>
                <a:cxn ang="0">
                  <a:pos x="702" y="187"/>
                </a:cxn>
                <a:cxn ang="0">
                  <a:pos x="730" y="239"/>
                </a:cxn>
                <a:cxn ang="0">
                  <a:pos x="751" y="293"/>
                </a:cxn>
                <a:cxn ang="0">
                  <a:pos x="766" y="347"/>
                </a:cxn>
                <a:cxn ang="0">
                  <a:pos x="775" y="401"/>
                </a:cxn>
                <a:cxn ang="0">
                  <a:pos x="775" y="455"/>
                </a:cxn>
                <a:cxn ang="0">
                  <a:pos x="769" y="505"/>
                </a:cxn>
                <a:cxn ang="0">
                  <a:pos x="754" y="552"/>
                </a:cxn>
                <a:cxn ang="0">
                  <a:pos x="730" y="599"/>
                </a:cxn>
                <a:cxn ang="0">
                  <a:pos x="700" y="640"/>
                </a:cxn>
                <a:cxn ang="0">
                  <a:pos x="663" y="673"/>
                </a:cxn>
                <a:cxn ang="0">
                  <a:pos x="622" y="701"/>
                </a:cxn>
                <a:cxn ang="0">
                  <a:pos x="578" y="724"/>
                </a:cxn>
                <a:cxn ang="0">
                  <a:pos x="529" y="739"/>
                </a:cxn>
                <a:cxn ang="0">
                  <a:pos x="477" y="748"/>
                </a:cxn>
                <a:cxn ang="0">
                  <a:pos x="423" y="750"/>
                </a:cxn>
                <a:cxn ang="0">
                  <a:pos x="369" y="746"/>
                </a:cxn>
                <a:cxn ang="0">
                  <a:pos x="313" y="733"/>
                </a:cxn>
                <a:cxn ang="0">
                  <a:pos x="257" y="714"/>
                </a:cxn>
                <a:cxn ang="0">
                  <a:pos x="200" y="684"/>
                </a:cxn>
                <a:cxn ang="0">
                  <a:pos x="149" y="649"/>
                </a:cxn>
                <a:cxn ang="0">
                  <a:pos x="103" y="606"/>
                </a:cxn>
                <a:cxn ang="0">
                  <a:pos x="66" y="560"/>
                </a:cxn>
                <a:cxn ang="0">
                  <a:pos x="36" y="507"/>
                </a:cxn>
                <a:cxn ang="0">
                  <a:pos x="15" y="453"/>
                </a:cxn>
                <a:cxn ang="0">
                  <a:pos x="2" y="395"/>
                </a:cxn>
                <a:cxn ang="0">
                  <a:pos x="0" y="338"/>
                </a:cxn>
                <a:cxn ang="0">
                  <a:pos x="8" y="278"/>
                </a:cxn>
                <a:cxn ang="0">
                  <a:pos x="26" y="220"/>
                </a:cxn>
                <a:cxn ang="0">
                  <a:pos x="52" y="170"/>
                </a:cxn>
                <a:cxn ang="0">
                  <a:pos x="82" y="127"/>
                </a:cxn>
                <a:cxn ang="0">
                  <a:pos x="120" y="90"/>
                </a:cxn>
                <a:cxn ang="0">
                  <a:pos x="162" y="58"/>
                </a:cxn>
                <a:cxn ang="0">
                  <a:pos x="207" y="34"/>
                </a:cxn>
                <a:cxn ang="0">
                  <a:pos x="257" y="15"/>
                </a:cxn>
                <a:cxn ang="0">
                  <a:pos x="309" y="4"/>
                </a:cxn>
                <a:cxn ang="0">
                  <a:pos x="363" y="0"/>
                </a:cxn>
              </a:cxnLst>
              <a:rect l="0" t="0" r="r" b="b"/>
              <a:pathLst>
                <a:path w="775" h="750">
                  <a:moveTo>
                    <a:pt x="363" y="0"/>
                  </a:moveTo>
                  <a:lnTo>
                    <a:pt x="417" y="4"/>
                  </a:lnTo>
                  <a:lnTo>
                    <a:pt x="473" y="15"/>
                  </a:lnTo>
                  <a:lnTo>
                    <a:pt x="529" y="34"/>
                  </a:lnTo>
                  <a:lnTo>
                    <a:pt x="581" y="62"/>
                  </a:lnTo>
                  <a:lnTo>
                    <a:pt x="628" y="97"/>
                  </a:lnTo>
                  <a:lnTo>
                    <a:pt x="669" y="140"/>
                  </a:lnTo>
                  <a:lnTo>
                    <a:pt x="702" y="187"/>
                  </a:lnTo>
                  <a:lnTo>
                    <a:pt x="730" y="239"/>
                  </a:lnTo>
                  <a:lnTo>
                    <a:pt x="751" y="293"/>
                  </a:lnTo>
                  <a:lnTo>
                    <a:pt x="766" y="347"/>
                  </a:lnTo>
                  <a:lnTo>
                    <a:pt x="775" y="401"/>
                  </a:lnTo>
                  <a:lnTo>
                    <a:pt x="775" y="455"/>
                  </a:lnTo>
                  <a:lnTo>
                    <a:pt x="769" y="505"/>
                  </a:lnTo>
                  <a:lnTo>
                    <a:pt x="754" y="552"/>
                  </a:lnTo>
                  <a:lnTo>
                    <a:pt x="730" y="599"/>
                  </a:lnTo>
                  <a:lnTo>
                    <a:pt x="700" y="640"/>
                  </a:lnTo>
                  <a:lnTo>
                    <a:pt x="663" y="673"/>
                  </a:lnTo>
                  <a:lnTo>
                    <a:pt x="622" y="701"/>
                  </a:lnTo>
                  <a:lnTo>
                    <a:pt x="578" y="724"/>
                  </a:lnTo>
                  <a:lnTo>
                    <a:pt x="529" y="739"/>
                  </a:lnTo>
                  <a:lnTo>
                    <a:pt x="477" y="748"/>
                  </a:lnTo>
                  <a:lnTo>
                    <a:pt x="423" y="750"/>
                  </a:lnTo>
                  <a:lnTo>
                    <a:pt x="369" y="746"/>
                  </a:lnTo>
                  <a:lnTo>
                    <a:pt x="313" y="733"/>
                  </a:lnTo>
                  <a:lnTo>
                    <a:pt x="257" y="714"/>
                  </a:lnTo>
                  <a:lnTo>
                    <a:pt x="200" y="684"/>
                  </a:lnTo>
                  <a:lnTo>
                    <a:pt x="149" y="649"/>
                  </a:lnTo>
                  <a:lnTo>
                    <a:pt x="103" y="606"/>
                  </a:lnTo>
                  <a:lnTo>
                    <a:pt x="66" y="560"/>
                  </a:lnTo>
                  <a:lnTo>
                    <a:pt x="36" y="507"/>
                  </a:lnTo>
                  <a:lnTo>
                    <a:pt x="15" y="453"/>
                  </a:lnTo>
                  <a:lnTo>
                    <a:pt x="2" y="395"/>
                  </a:lnTo>
                  <a:lnTo>
                    <a:pt x="0" y="338"/>
                  </a:lnTo>
                  <a:lnTo>
                    <a:pt x="8" y="278"/>
                  </a:lnTo>
                  <a:lnTo>
                    <a:pt x="26" y="220"/>
                  </a:lnTo>
                  <a:lnTo>
                    <a:pt x="52" y="170"/>
                  </a:lnTo>
                  <a:lnTo>
                    <a:pt x="82" y="127"/>
                  </a:lnTo>
                  <a:lnTo>
                    <a:pt x="120" y="90"/>
                  </a:lnTo>
                  <a:lnTo>
                    <a:pt x="162" y="58"/>
                  </a:lnTo>
                  <a:lnTo>
                    <a:pt x="207" y="34"/>
                  </a:lnTo>
                  <a:lnTo>
                    <a:pt x="257" y="15"/>
                  </a:lnTo>
                  <a:lnTo>
                    <a:pt x="309" y="4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FFD7A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1368425" y="2628900"/>
              <a:ext cx="1211262" cy="1098550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76" y="4"/>
                </a:cxn>
                <a:cxn ang="0">
                  <a:pos x="540" y="17"/>
                </a:cxn>
                <a:cxn ang="0">
                  <a:pos x="603" y="38"/>
                </a:cxn>
                <a:cxn ang="0">
                  <a:pos x="648" y="60"/>
                </a:cxn>
                <a:cxn ang="0">
                  <a:pos x="685" y="82"/>
                </a:cxn>
                <a:cxn ang="0">
                  <a:pos x="715" y="108"/>
                </a:cxn>
                <a:cxn ang="0">
                  <a:pos x="741" y="135"/>
                </a:cxn>
                <a:cxn ang="0">
                  <a:pos x="763" y="164"/>
                </a:cxn>
                <a:cxn ang="0">
                  <a:pos x="759" y="207"/>
                </a:cxn>
                <a:cxn ang="0">
                  <a:pos x="748" y="245"/>
                </a:cxn>
                <a:cxn ang="0">
                  <a:pos x="731" y="274"/>
                </a:cxn>
                <a:cxn ang="0">
                  <a:pos x="709" y="300"/>
                </a:cxn>
                <a:cxn ang="0">
                  <a:pos x="681" y="321"/>
                </a:cxn>
                <a:cxn ang="0">
                  <a:pos x="649" y="336"/>
                </a:cxn>
                <a:cxn ang="0">
                  <a:pos x="614" y="349"/>
                </a:cxn>
                <a:cxn ang="0">
                  <a:pos x="577" y="356"/>
                </a:cxn>
                <a:cxn ang="0">
                  <a:pos x="538" y="362"/>
                </a:cxn>
                <a:cxn ang="0">
                  <a:pos x="497" y="364"/>
                </a:cxn>
                <a:cxn ang="0">
                  <a:pos x="458" y="364"/>
                </a:cxn>
                <a:cxn ang="0">
                  <a:pos x="379" y="360"/>
                </a:cxn>
                <a:cxn ang="0">
                  <a:pos x="344" y="356"/>
                </a:cxn>
                <a:cxn ang="0">
                  <a:pos x="312" y="351"/>
                </a:cxn>
                <a:cxn ang="0">
                  <a:pos x="284" y="345"/>
                </a:cxn>
                <a:cxn ang="0">
                  <a:pos x="262" y="342"/>
                </a:cxn>
                <a:cxn ang="0">
                  <a:pos x="243" y="338"/>
                </a:cxn>
                <a:cxn ang="0">
                  <a:pos x="232" y="336"/>
                </a:cxn>
                <a:cxn ang="0">
                  <a:pos x="229" y="334"/>
                </a:cxn>
                <a:cxn ang="0">
                  <a:pos x="240" y="394"/>
                </a:cxn>
                <a:cxn ang="0">
                  <a:pos x="245" y="448"/>
                </a:cxn>
                <a:cxn ang="0">
                  <a:pos x="243" y="496"/>
                </a:cxn>
                <a:cxn ang="0">
                  <a:pos x="236" y="539"/>
                </a:cxn>
                <a:cxn ang="0">
                  <a:pos x="225" y="578"/>
                </a:cxn>
                <a:cxn ang="0">
                  <a:pos x="210" y="612"/>
                </a:cxn>
                <a:cxn ang="0">
                  <a:pos x="193" y="640"/>
                </a:cxn>
                <a:cxn ang="0">
                  <a:pos x="175" y="662"/>
                </a:cxn>
                <a:cxn ang="0">
                  <a:pos x="154" y="679"/>
                </a:cxn>
                <a:cxn ang="0">
                  <a:pos x="135" y="692"/>
                </a:cxn>
                <a:cxn ang="0">
                  <a:pos x="96" y="651"/>
                </a:cxn>
                <a:cxn ang="0">
                  <a:pos x="65" y="606"/>
                </a:cxn>
                <a:cxn ang="0">
                  <a:pos x="39" y="558"/>
                </a:cxn>
                <a:cxn ang="0">
                  <a:pos x="20" y="507"/>
                </a:cxn>
                <a:cxn ang="0">
                  <a:pos x="7" y="453"/>
                </a:cxn>
                <a:cxn ang="0">
                  <a:pos x="0" y="399"/>
                </a:cxn>
                <a:cxn ang="0">
                  <a:pos x="0" y="345"/>
                </a:cxn>
                <a:cxn ang="0">
                  <a:pos x="9" y="297"/>
                </a:cxn>
                <a:cxn ang="0">
                  <a:pos x="26" y="250"/>
                </a:cxn>
                <a:cxn ang="0">
                  <a:pos x="55" y="194"/>
                </a:cxn>
                <a:cxn ang="0">
                  <a:pos x="91" y="144"/>
                </a:cxn>
                <a:cxn ang="0">
                  <a:pos x="134" y="101"/>
                </a:cxn>
                <a:cxn ang="0">
                  <a:pos x="182" y="66"/>
                </a:cxn>
                <a:cxn ang="0">
                  <a:pos x="234" y="38"/>
                </a:cxn>
                <a:cxn ang="0">
                  <a:pos x="292" y="17"/>
                </a:cxn>
                <a:cxn ang="0">
                  <a:pos x="351" y="4"/>
                </a:cxn>
                <a:cxn ang="0">
                  <a:pos x="413" y="0"/>
                </a:cxn>
              </a:cxnLst>
              <a:rect l="0" t="0" r="r" b="b"/>
              <a:pathLst>
                <a:path w="763" h="692">
                  <a:moveTo>
                    <a:pt x="413" y="0"/>
                  </a:moveTo>
                  <a:lnTo>
                    <a:pt x="476" y="4"/>
                  </a:lnTo>
                  <a:lnTo>
                    <a:pt x="540" y="17"/>
                  </a:lnTo>
                  <a:lnTo>
                    <a:pt x="603" y="38"/>
                  </a:lnTo>
                  <a:lnTo>
                    <a:pt x="648" y="60"/>
                  </a:lnTo>
                  <a:lnTo>
                    <a:pt x="685" y="82"/>
                  </a:lnTo>
                  <a:lnTo>
                    <a:pt x="715" y="108"/>
                  </a:lnTo>
                  <a:lnTo>
                    <a:pt x="741" y="135"/>
                  </a:lnTo>
                  <a:lnTo>
                    <a:pt x="763" y="164"/>
                  </a:lnTo>
                  <a:lnTo>
                    <a:pt x="759" y="207"/>
                  </a:lnTo>
                  <a:lnTo>
                    <a:pt x="748" y="245"/>
                  </a:lnTo>
                  <a:lnTo>
                    <a:pt x="731" y="274"/>
                  </a:lnTo>
                  <a:lnTo>
                    <a:pt x="709" y="300"/>
                  </a:lnTo>
                  <a:lnTo>
                    <a:pt x="681" y="321"/>
                  </a:lnTo>
                  <a:lnTo>
                    <a:pt x="649" y="336"/>
                  </a:lnTo>
                  <a:lnTo>
                    <a:pt x="614" y="349"/>
                  </a:lnTo>
                  <a:lnTo>
                    <a:pt x="577" y="356"/>
                  </a:lnTo>
                  <a:lnTo>
                    <a:pt x="538" y="362"/>
                  </a:lnTo>
                  <a:lnTo>
                    <a:pt x="497" y="364"/>
                  </a:lnTo>
                  <a:lnTo>
                    <a:pt x="458" y="364"/>
                  </a:lnTo>
                  <a:lnTo>
                    <a:pt x="379" y="360"/>
                  </a:lnTo>
                  <a:lnTo>
                    <a:pt x="344" y="356"/>
                  </a:lnTo>
                  <a:lnTo>
                    <a:pt x="312" y="351"/>
                  </a:lnTo>
                  <a:lnTo>
                    <a:pt x="284" y="345"/>
                  </a:lnTo>
                  <a:lnTo>
                    <a:pt x="262" y="342"/>
                  </a:lnTo>
                  <a:lnTo>
                    <a:pt x="243" y="338"/>
                  </a:lnTo>
                  <a:lnTo>
                    <a:pt x="232" y="336"/>
                  </a:lnTo>
                  <a:lnTo>
                    <a:pt x="229" y="334"/>
                  </a:lnTo>
                  <a:lnTo>
                    <a:pt x="240" y="394"/>
                  </a:lnTo>
                  <a:lnTo>
                    <a:pt x="245" y="448"/>
                  </a:lnTo>
                  <a:lnTo>
                    <a:pt x="243" y="496"/>
                  </a:lnTo>
                  <a:lnTo>
                    <a:pt x="236" y="539"/>
                  </a:lnTo>
                  <a:lnTo>
                    <a:pt x="225" y="578"/>
                  </a:lnTo>
                  <a:lnTo>
                    <a:pt x="210" y="612"/>
                  </a:lnTo>
                  <a:lnTo>
                    <a:pt x="193" y="640"/>
                  </a:lnTo>
                  <a:lnTo>
                    <a:pt x="175" y="662"/>
                  </a:lnTo>
                  <a:lnTo>
                    <a:pt x="154" y="679"/>
                  </a:lnTo>
                  <a:lnTo>
                    <a:pt x="135" y="692"/>
                  </a:lnTo>
                  <a:lnTo>
                    <a:pt x="96" y="651"/>
                  </a:lnTo>
                  <a:lnTo>
                    <a:pt x="65" y="606"/>
                  </a:lnTo>
                  <a:lnTo>
                    <a:pt x="39" y="558"/>
                  </a:lnTo>
                  <a:lnTo>
                    <a:pt x="20" y="507"/>
                  </a:lnTo>
                  <a:lnTo>
                    <a:pt x="7" y="453"/>
                  </a:lnTo>
                  <a:lnTo>
                    <a:pt x="0" y="399"/>
                  </a:lnTo>
                  <a:lnTo>
                    <a:pt x="0" y="345"/>
                  </a:lnTo>
                  <a:lnTo>
                    <a:pt x="9" y="297"/>
                  </a:lnTo>
                  <a:lnTo>
                    <a:pt x="26" y="250"/>
                  </a:lnTo>
                  <a:lnTo>
                    <a:pt x="55" y="194"/>
                  </a:lnTo>
                  <a:lnTo>
                    <a:pt x="91" y="144"/>
                  </a:lnTo>
                  <a:lnTo>
                    <a:pt x="134" y="101"/>
                  </a:lnTo>
                  <a:lnTo>
                    <a:pt x="182" y="66"/>
                  </a:lnTo>
                  <a:lnTo>
                    <a:pt x="234" y="38"/>
                  </a:lnTo>
                  <a:lnTo>
                    <a:pt x="292" y="17"/>
                  </a:lnTo>
                  <a:lnTo>
                    <a:pt x="351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693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68425" y="2600325"/>
              <a:ext cx="1217612" cy="1106488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80" y="3"/>
                </a:cxn>
                <a:cxn ang="0">
                  <a:pos x="543" y="16"/>
                </a:cxn>
                <a:cxn ang="0">
                  <a:pos x="607" y="37"/>
                </a:cxn>
                <a:cxn ang="0">
                  <a:pos x="651" y="59"/>
                </a:cxn>
                <a:cxn ang="0">
                  <a:pos x="687" y="82"/>
                </a:cxn>
                <a:cxn ang="0">
                  <a:pos x="716" y="108"/>
                </a:cxn>
                <a:cxn ang="0">
                  <a:pos x="744" y="134"/>
                </a:cxn>
                <a:cxn ang="0">
                  <a:pos x="767" y="164"/>
                </a:cxn>
                <a:cxn ang="0">
                  <a:pos x="763" y="207"/>
                </a:cxn>
                <a:cxn ang="0">
                  <a:pos x="752" y="244"/>
                </a:cxn>
                <a:cxn ang="0">
                  <a:pos x="735" y="274"/>
                </a:cxn>
                <a:cxn ang="0">
                  <a:pos x="713" y="300"/>
                </a:cxn>
                <a:cxn ang="0">
                  <a:pos x="685" y="320"/>
                </a:cxn>
                <a:cxn ang="0">
                  <a:pos x="653" y="335"/>
                </a:cxn>
                <a:cxn ang="0">
                  <a:pos x="618" y="348"/>
                </a:cxn>
                <a:cxn ang="0">
                  <a:pos x="581" y="356"/>
                </a:cxn>
                <a:cxn ang="0">
                  <a:pos x="541" y="361"/>
                </a:cxn>
                <a:cxn ang="0">
                  <a:pos x="500" y="363"/>
                </a:cxn>
                <a:cxn ang="0">
                  <a:pos x="461" y="363"/>
                </a:cxn>
                <a:cxn ang="0">
                  <a:pos x="383" y="360"/>
                </a:cxn>
                <a:cxn ang="0">
                  <a:pos x="348" y="356"/>
                </a:cxn>
                <a:cxn ang="0">
                  <a:pos x="316" y="350"/>
                </a:cxn>
                <a:cxn ang="0">
                  <a:pos x="288" y="345"/>
                </a:cxn>
                <a:cxn ang="0">
                  <a:pos x="266" y="341"/>
                </a:cxn>
                <a:cxn ang="0">
                  <a:pos x="247" y="337"/>
                </a:cxn>
                <a:cxn ang="0">
                  <a:pos x="236" y="335"/>
                </a:cxn>
                <a:cxn ang="0">
                  <a:pos x="232" y="333"/>
                </a:cxn>
                <a:cxn ang="0">
                  <a:pos x="245" y="395"/>
                </a:cxn>
                <a:cxn ang="0">
                  <a:pos x="251" y="451"/>
                </a:cxn>
                <a:cxn ang="0">
                  <a:pos x="249" y="501"/>
                </a:cxn>
                <a:cxn ang="0">
                  <a:pos x="242" y="544"/>
                </a:cxn>
                <a:cxn ang="0">
                  <a:pos x="230" y="583"/>
                </a:cxn>
                <a:cxn ang="0">
                  <a:pos x="216" y="615"/>
                </a:cxn>
                <a:cxn ang="0">
                  <a:pos x="197" y="643"/>
                </a:cxn>
                <a:cxn ang="0">
                  <a:pos x="178" y="663"/>
                </a:cxn>
                <a:cxn ang="0">
                  <a:pos x="158" y="680"/>
                </a:cxn>
                <a:cxn ang="0">
                  <a:pos x="139" y="691"/>
                </a:cxn>
                <a:cxn ang="0">
                  <a:pos x="121" y="697"/>
                </a:cxn>
                <a:cxn ang="0">
                  <a:pos x="81" y="649"/>
                </a:cxn>
                <a:cxn ang="0">
                  <a:pos x="50" y="598"/>
                </a:cxn>
                <a:cxn ang="0">
                  <a:pos x="26" y="544"/>
                </a:cxn>
                <a:cxn ang="0">
                  <a:pos x="9" y="486"/>
                </a:cxn>
                <a:cxn ang="0">
                  <a:pos x="0" y="429"/>
                </a:cxn>
                <a:cxn ang="0">
                  <a:pos x="0" y="369"/>
                </a:cxn>
                <a:cxn ang="0">
                  <a:pos x="11" y="309"/>
                </a:cxn>
                <a:cxn ang="0">
                  <a:pos x="29" y="249"/>
                </a:cxn>
                <a:cxn ang="0">
                  <a:pos x="57" y="194"/>
                </a:cxn>
                <a:cxn ang="0">
                  <a:pos x="95" y="143"/>
                </a:cxn>
                <a:cxn ang="0">
                  <a:pos x="137" y="100"/>
                </a:cxn>
                <a:cxn ang="0">
                  <a:pos x="186" y="65"/>
                </a:cxn>
                <a:cxn ang="0">
                  <a:pos x="238" y="37"/>
                </a:cxn>
                <a:cxn ang="0">
                  <a:pos x="294" y="16"/>
                </a:cxn>
                <a:cxn ang="0">
                  <a:pos x="353" y="3"/>
                </a:cxn>
                <a:cxn ang="0">
                  <a:pos x="417" y="0"/>
                </a:cxn>
              </a:cxnLst>
              <a:rect l="0" t="0" r="r" b="b"/>
              <a:pathLst>
                <a:path w="767" h="697">
                  <a:moveTo>
                    <a:pt x="417" y="0"/>
                  </a:moveTo>
                  <a:lnTo>
                    <a:pt x="480" y="3"/>
                  </a:lnTo>
                  <a:lnTo>
                    <a:pt x="543" y="16"/>
                  </a:lnTo>
                  <a:lnTo>
                    <a:pt x="607" y="37"/>
                  </a:lnTo>
                  <a:lnTo>
                    <a:pt x="651" y="59"/>
                  </a:lnTo>
                  <a:lnTo>
                    <a:pt x="687" y="82"/>
                  </a:lnTo>
                  <a:lnTo>
                    <a:pt x="716" y="108"/>
                  </a:lnTo>
                  <a:lnTo>
                    <a:pt x="744" y="134"/>
                  </a:lnTo>
                  <a:lnTo>
                    <a:pt x="767" y="164"/>
                  </a:lnTo>
                  <a:lnTo>
                    <a:pt x="763" y="207"/>
                  </a:lnTo>
                  <a:lnTo>
                    <a:pt x="752" y="244"/>
                  </a:lnTo>
                  <a:lnTo>
                    <a:pt x="735" y="274"/>
                  </a:lnTo>
                  <a:lnTo>
                    <a:pt x="713" y="300"/>
                  </a:lnTo>
                  <a:lnTo>
                    <a:pt x="685" y="320"/>
                  </a:lnTo>
                  <a:lnTo>
                    <a:pt x="653" y="335"/>
                  </a:lnTo>
                  <a:lnTo>
                    <a:pt x="618" y="348"/>
                  </a:lnTo>
                  <a:lnTo>
                    <a:pt x="581" y="356"/>
                  </a:lnTo>
                  <a:lnTo>
                    <a:pt x="541" y="361"/>
                  </a:lnTo>
                  <a:lnTo>
                    <a:pt x="500" y="363"/>
                  </a:lnTo>
                  <a:lnTo>
                    <a:pt x="461" y="363"/>
                  </a:lnTo>
                  <a:lnTo>
                    <a:pt x="383" y="360"/>
                  </a:lnTo>
                  <a:lnTo>
                    <a:pt x="348" y="356"/>
                  </a:lnTo>
                  <a:lnTo>
                    <a:pt x="316" y="350"/>
                  </a:lnTo>
                  <a:lnTo>
                    <a:pt x="288" y="345"/>
                  </a:lnTo>
                  <a:lnTo>
                    <a:pt x="266" y="341"/>
                  </a:lnTo>
                  <a:lnTo>
                    <a:pt x="247" y="337"/>
                  </a:lnTo>
                  <a:lnTo>
                    <a:pt x="236" y="335"/>
                  </a:lnTo>
                  <a:lnTo>
                    <a:pt x="232" y="333"/>
                  </a:lnTo>
                  <a:lnTo>
                    <a:pt x="245" y="395"/>
                  </a:lnTo>
                  <a:lnTo>
                    <a:pt x="251" y="451"/>
                  </a:lnTo>
                  <a:lnTo>
                    <a:pt x="249" y="501"/>
                  </a:lnTo>
                  <a:lnTo>
                    <a:pt x="242" y="544"/>
                  </a:lnTo>
                  <a:lnTo>
                    <a:pt x="230" y="583"/>
                  </a:lnTo>
                  <a:lnTo>
                    <a:pt x="216" y="615"/>
                  </a:lnTo>
                  <a:lnTo>
                    <a:pt x="197" y="643"/>
                  </a:lnTo>
                  <a:lnTo>
                    <a:pt x="178" y="663"/>
                  </a:lnTo>
                  <a:lnTo>
                    <a:pt x="158" y="680"/>
                  </a:lnTo>
                  <a:lnTo>
                    <a:pt x="139" y="691"/>
                  </a:lnTo>
                  <a:lnTo>
                    <a:pt x="121" y="697"/>
                  </a:lnTo>
                  <a:lnTo>
                    <a:pt x="81" y="649"/>
                  </a:lnTo>
                  <a:lnTo>
                    <a:pt x="50" y="598"/>
                  </a:lnTo>
                  <a:lnTo>
                    <a:pt x="26" y="544"/>
                  </a:lnTo>
                  <a:lnTo>
                    <a:pt x="9" y="486"/>
                  </a:lnTo>
                  <a:lnTo>
                    <a:pt x="0" y="429"/>
                  </a:lnTo>
                  <a:lnTo>
                    <a:pt x="0" y="369"/>
                  </a:lnTo>
                  <a:lnTo>
                    <a:pt x="11" y="309"/>
                  </a:lnTo>
                  <a:lnTo>
                    <a:pt x="29" y="249"/>
                  </a:lnTo>
                  <a:lnTo>
                    <a:pt x="57" y="194"/>
                  </a:lnTo>
                  <a:lnTo>
                    <a:pt x="95" y="143"/>
                  </a:lnTo>
                  <a:lnTo>
                    <a:pt x="137" y="100"/>
                  </a:lnTo>
                  <a:lnTo>
                    <a:pt x="186" y="65"/>
                  </a:lnTo>
                  <a:lnTo>
                    <a:pt x="238" y="37"/>
                  </a:lnTo>
                  <a:lnTo>
                    <a:pt x="294" y="16"/>
                  </a:lnTo>
                  <a:lnTo>
                    <a:pt x="353" y="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1"/>
            <p:cNvSpPr>
              <a:spLocks/>
            </p:cNvSpPr>
            <p:nvPr/>
          </p:nvSpPr>
          <p:spPr bwMode="auto">
            <a:xfrm>
              <a:off x="2047875" y="4138613"/>
              <a:ext cx="277812" cy="169863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138" y="105"/>
                </a:cxn>
                <a:cxn ang="0">
                  <a:pos x="89" y="107"/>
                </a:cxn>
                <a:cxn ang="0">
                  <a:pos x="0" y="8"/>
                </a:cxn>
                <a:cxn ang="0">
                  <a:pos x="54" y="6"/>
                </a:cxn>
                <a:cxn ang="0">
                  <a:pos x="113" y="4"/>
                </a:cxn>
                <a:cxn ang="0">
                  <a:pos x="175" y="0"/>
                </a:cxn>
              </a:cxnLst>
              <a:rect l="0" t="0" r="r" b="b"/>
              <a:pathLst>
                <a:path w="175" h="107">
                  <a:moveTo>
                    <a:pt x="175" y="0"/>
                  </a:moveTo>
                  <a:lnTo>
                    <a:pt x="138" y="105"/>
                  </a:lnTo>
                  <a:lnTo>
                    <a:pt x="89" y="107"/>
                  </a:lnTo>
                  <a:lnTo>
                    <a:pt x="0" y="8"/>
                  </a:lnTo>
                  <a:lnTo>
                    <a:pt x="54" y="6"/>
                  </a:lnTo>
                  <a:lnTo>
                    <a:pt x="113" y="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A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2"/>
            <p:cNvSpPr>
              <a:spLocks/>
            </p:cNvSpPr>
            <p:nvPr/>
          </p:nvSpPr>
          <p:spPr bwMode="auto">
            <a:xfrm>
              <a:off x="2178050" y="4278313"/>
              <a:ext cx="250825" cy="9652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7" y="56"/>
                </a:cxn>
                <a:cxn ang="0">
                  <a:pos x="82" y="116"/>
                </a:cxn>
                <a:cxn ang="0">
                  <a:pos x="97" y="173"/>
                </a:cxn>
                <a:cxn ang="0">
                  <a:pos x="110" y="231"/>
                </a:cxn>
                <a:cxn ang="0">
                  <a:pos x="121" y="287"/>
                </a:cxn>
                <a:cxn ang="0">
                  <a:pos x="130" y="339"/>
                </a:cxn>
                <a:cxn ang="0">
                  <a:pos x="139" y="386"/>
                </a:cxn>
                <a:cxn ang="0">
                  <a:pos x="145" y="427"/>
                </a:cxn>
                <a:cxn ang="0">
                  <a:pos x="151" y="462"/>
                </a:cxn>
                <a:cxn ang="0">
                  <a:pos x="154" y="488"/>
                </a:cxn>
                <a:cxn ang="0">
                  <a:pos x="158" y="505"/>
                </a:cxn>
                <a:cxn ang="0">
                  <a:pos x="158" y="511"/>
                </a:cxn>
                <a:cxn ang="0">
                  <a:pos x="84" y="608"/>
                </a:cxn>
                <a:cxn ang="0">
                  <a:pos x="0" y="520"/>
                </a:cxn>
                <a:cxn ang="0">
                  <a:pos x="3" y="470"/>
                </a:cxn>
                <a:cxn ang="0">
                  <a:pos x="5" y="416"/>
                </a:cxn>
                <a:cxn ang="0">
                  <a:pos x="7" y="360"/>
                </a:cxn>
                <a:cxn ang="0">
                  <a:pos x="9" y="302"/>
                </a:cxn>
                <a:cxn ang="0">
                  <a:pos x="9" y="95"/>
                </a:cxn>
                <a:cxn ang="0">
                  <a:pos x="7" y="58"/>
                </a:cxn>
                <a:cxn ang="0">
                  <a:pos x="7" y="4"/>
                </a:cxn>
                <a:cxn ang="0">
                  <a:pos x="50" y="0"/>
                </a:cxn>
              </a:cxnLst>
              <a:rect l="0" t="0" r="r" b="b"/>
              <a:pathLst>
                <a:path w="158" h="608">
                  <a:moveTo>
                    <a:pt x="50" y="0"/>
                  </a:moveTo>
                  <a:lnTo>
                    <a:pt x="67" y="56"/>
                  </a:lnTo>
                  <a:lnTo>
                    <a:pt x="82" y="116"/>
                  </a:lnTo>
                  <a:lnTo>
                    <a:pt x="97" y="173"/>
                  </a:lnTo>
                  <a:lnTo>
                    <a:pt x="110" y="231"/>
                  </a:lnTo>
                  <a:lnTo>
                    <a:pt x="121" y="287"/>
                  </a:lnTo>
                  <a:lnTo>
                    <a:pt x="130" y="339"/>
                  </a:lnTo>
                  <a:lnTo>
                    <a:pt x="139" y="386"/>
                  </a:lnTo>
                  <a:lnTo>
                    <a:pt x="145" y="427"/>
                  </a:lnTo>
                  <a:lnTo>
                    <a:pt x="151" y="462"/>
                  </a:lnTo>
                  <a:lnTo>
                    <a:pt x="154" y="488"/>
                  </a:lnTo>
                  <a:lnTo>
                    <a:pt x="158" y="505"/>
                  </a:lnTo>
                  <a:lnTo>
                    <a:pt x="158" y="511"/>
                  </a:lnTo>
                  <a:lnTo>
                    <a:pt x="84" y="608"/>
                  </a:lnTo>
                  <a:lnTo>
                    <a:pt x="0" y="520"/>
                  </a:lnTo>
                  <a:lnTo>
                    <a:pt x="3" y="470"/>
                  </a:lnTo>
                  <a:lnTo>
                    <a:pt x="5" y="416"/>
                  </a:lnTo>
                  <a:lnTo>
                    <a:pt x="7" y="360"/>
                  </a:lnTo>
                  <a:lnTo>
                    <a:pt x="9" y="302"/>
                  </a:lnTo>
                  <a:lnTo>
                    <a:pt x="9" y="95"/>
                  </a:lnTo>
                  <a:lnTo>
                    <a:pt x="7" y="58"/>
                  </a:lnTo>
                  <a:lnTo>
                    <a:pt x="7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DA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3"/>
            <p:cNvSpPr>
              <a:spLocks/>
            </p:cNvSpPr>
            <p:nvPr/>
          </p:nvSpPr>
          <p:spPr bwMode="auto">
            <a:xfrm>
              <a:off x="1574800" y="2682875"/>
              <a:ext cx="895350" cy="417513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417" y="2"/>
                </a:cxn>
                <a:cxn ang="0">
                  <a:pos x="432" y="5"/>
                </a:cxn>
                <a:cxn ang="0">
                  <a:pos x="452" y="11"/>
                </a:cxn>
                <a:cxn ang="0">
                  <a:pos x="477" y="20"/>
                </a:cxn>
                <a:cxn ang="0">
                  <a:pos x="503" y="33"/>
                </a:cxn>
                <a:cxn ang="0">
                  <a:pos x="527" y="50"/>
                </a:cxn>
                <a:cxn ang="0">
                  <a:pos x="547" y="71"/>
                </a:cxn>
                <a:cxn ang="0">
                  <a:pos x="560" y="95"/>
                </a:cxn>
                <a:cxn ang="0">
                  <a:pos x="564" y="112"/>
                </a:cxn>
                <a:cxn ang="0">
                  <a:pos x="564" y="132"/>
                </a:cxn>
                <a:cxn ang="0">
                  <a:pos x="560" y="153"/>
                </a:cxn>
                <a:cxn ang="0">
                  <a:pos x="551" y="175"/>
                </a:cxn>
                <a:cxn ang="0">
                  <a:pos x="538" y="196"/>
                </a:cxn>
                <a:cxn ang="0">
                  <a:pos x="518" y="216"/>
                </a:cxn>
                <a:cxn ang="0">
                  <a:pos x="491" y="233"/>
                </a:cxn>
                <a:cxn ang="0">
                  <a:pos x="460" y="248"/>
                </a:cxn>
                <a:cxn ang="0">
                  <a:pos x="419" y="257"/>
                </a:cxn>
                <a:cxn ang="0">
                  <a:pos x="370" y="263"/>
                </a:cxn>
                <a:cxn ang="0">
                  <a:pos x="302" y="263"/>
                </a:cxn>
                <a:cxn ang="0">
                  <a:pos x="240" y="259"/>
                </a:cxn>
                <a:cxn ang="0">
                  <a:pos x="184" y="252"/>
                </a:cxn>
                <a:cxn ang="0">
                  <a:pos x="136" y="240"/>
                </a:cxn>
                <a:cxn ang="0">
                  <a:pos x="95" y="227"/>
                </a:cxn>
                <a:cxn ang="0">
                  <a:pos x="61" y="214"/>
                </a:cxn>
                <a:cxn ang="0">
                  <a:pos x="35" y="203"/>
                </a:cxn>
                <a:cxn ang="0">
                  <a:pos x="15" y="192"/>
                </a:cxn>
                <a:cxn ang="0">
                  <a:pos x="4" y="184"/>
                </a:cxn>
                <a:cxn ang="0">
                  <a:pos x="0" y="183"/>
                </a:cxn>
                <a:cxn ang="0">
                  <a:pos x="63" y="190"/>
                </a:cxn>
                <a:cxn ang="0">
                  <a:pos x="119" y="192"/>
                </a:cxn>
                <a:cxn ang="0">
                  <a:pos x="169" y="186"/>
                </a:cxn>
                <a:cxn ang="0">
                  <a:pos x="214" y="175"/>
                </a:cxn>
                <a:cxn ang="0">
                  <a:pos x="253" y="160"/>
                </a:cxn>
                <a:cxn ang="0">
                  <a:pos x="289" y="143"/>
                </a:cxn>
                <a:cxn ang="0">
                  <a:pos x="316" y="123"/>
                </a:cxn>
                <a:cxn ang="0">
                  <a:pos x="343" y="102"/>
                </a:cxn>
                <a:cxn ang="0">
                  <a:pos x="361" y="80"/>
                </a:cxn>
                <a:cxn ang="0">
                  <a:pos x="378" y="60"/>
                </a:cxn>
                <a:cxn ang="0">
                  <a:pos x="391" y="41"/>
                </a:cxn>
                <a:cxn ang="0">
                  <a:pos x="400" y="24"/>
                </a:cxn>
                <a:cxn ang="0">
                  <a:pos x="406" y="11"/>
                </a:cxn>
                <a:cxn ang="0">
                  <a:pos x="411" y="0"/>
                </a:cxn>
              </a:cxnLst>
              <a:rect l="0" t="0" r="r" b="b"/>
              <a:pathLst>
                <a:path w="564" h="263">
                  <a:moveTo>
                    <a:pt x="411" y="0"/>
                  </a:moveTo>
                  <a:lnTo>
                    <a:pt x="417" y="2"/>
                  </a:lnTo>
                  <a:lnTo>
                    <a:pt x="432" y="5"/>
                  </a:lnTo>
                  <a:lnTo>
                    <a:pt x="452" y="11"/>
                  </a:lnTo>
                  <a:lnTo>
                    <a:pt x="477" y="20"/>
                  </a:lnTo>
                  <a:lnTo>
                    <a:pt x="503" y="33"/>
                  </a:lnTo>
                  <a:lnTo>
                    <a:pt x="527" y="50"/>
                  </a:lnTo>
                  <a:lnTo>
                    <a:pt x="547" y="71"/>
                  </a:lnTo>
                  <a:lnTo>
                    <a:pt x="560" y="95"/>
                  </a:lnTo>
                  <a:lnTo>
                    <a:pt x="564" y="112"/>
                  </a:lnTo>
                  <a:lnTo>
                    <a:pt x="564" y="132"/>
                  </a:lnTo>
                  <a:lnTo>
                    <a:pt x="560" y="153"/>
                  </a:lnTo>
                  <a:lnTo>
                    <a:pt x="551" y="175"/>
                  </a:lnTo>
                  <a:lnTo>
                    <a:pt x="538" y="196"/>
                  </a:lnTo>
                  <a:lnTo>
                    <a:pt x="518" y="216"/>
                  </a:lnTo>
                  <a:lnTo>
                    <a:pt x="491" y="233"/>
                  </a:lnTo>
                  <a:lnTo>
                    <a:pt x="460" y="248"/>
                  </a:lnTo>
                  <a:lnTo>
                    <a:pt x="419" y="257"/>
                  </a:lnTo>
                  <a:lnTo>
                    <a:pt x="370" y="263"/>
                  </a:lnTo>
                  <a:lnTo>
                    <a:pt x="302" y="263"/>
                  </a:lnTo>
                  <a:lnTo>
                    <a:pt x="240" y="259"/>
                  </a:lnTo>
                  <a:lnTo>
                    <a:pt x="184" y="252"/>
                  </a:lnTo>
                  <a:lnTo>
                    <a:pt x="136" y="240"/>
                  </a:lnTo>
                  <a:lnTo>
                    <a:pt x="95" y="227"/>
                  </a:lnTo>
                  <a:lnTo>
                    <a:pt x="61" y="214"/>
                  </a:lnTo>
                  <a:lnTo>
                    <a:pt x="35" y="203"/>
                  </a:lnTo>
                  <a:lnTo>
                    <a:pt x="15" y="192"/>
                  </a:lnTo>
                  <a:lnTo>
                    <a:pt x="4" y="184"/>
                  </a:lnTo>
                  <a:lnTo>
                    <a:pt x="0" y="183"/>
                  </a:lnTo>
                  <a:lnTo>
                    <a:pt x="63" y="190"/>
                  </a:lnTo>
                  <a:lnTo>
                    <a:pt x="119" y="192"/>
                  </a:lnTo>
                  <a:lnTo>
                    <a:pt x="169" y="186"/>
                  </a:lnTo>
                  <a:lnTo>
                    <a:pt x="214" y="175"/>
                  </a:lnTo>
                  <a:lnTo>
                    <a:pt x="253" y="160"/>
                  </a:lnTo>
                  <a:lnTo>
                    <a:pt x="289" y="143"/>
                  </a:lnTo>
                  <a:lnTo>
                    <a:pt x="316" y="123"/>
                  </a:lnTo>
                  <a:lnTo>
                    <a:pt x="343" y="102"/>
                  </a:lnTo>
                  <a:lnTo>
                    <a:pt x="361" y="80"/>
                  </a:lnTo>
                  <a:lnTo>
                    <a:pt x="378" y="60"/>
                  </a:lnTo>
                  <a:lnTo>
                    <a:pt x="391" y="41"/>
                  </a:lnTo>
                  <a:lnTo>
                    <a:pt x="400" y="24"/>
                  </a:lnTo>
                  <a:lnTo>
                    <a:pt x="406" y="11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4"/>
            <p:cNvSpPr>
              <a:spLocks noEditPoints="1"/>
            </p:cNvSpPr>
            <p:nvPr/>
          </p:nvSpPr>
          <p:spPr bwMode="auto">
            <a:xfrm>
              <a:off x="2130425" y="2863850"/>
              <a:ext cx="339725" cy="241300"/>
            </a:xfrm>
            <a:custGeom>
              <a:avLst/>
              <a:gdLst/>
              <a:ahLst/>
              <a:cxnLst>
                <a:cxn ang="0">
                  <a:pos x="4" y="152"/>
                </a:cxn>
                <a:cxn ang="0">
                  <a:pos x="0" y="152"/>
                </a:cxn>
                <a:cxn ang="0">
                  <a:pos x="4" y="152"/>
                </a:cxn>
                <a:cxn ang="0">
                  <a:pos x="212" y="0"/>
                </a:cxn>
                <a:cxn ang="0">
                  <a:pos x="212" y="1"/>
                </a:cxn>
                <a:cxn ang="0">
                  <a:pos x="214" y="9"/>
                </a:cxn>
                <a:cxn ang="0">
                  <a:pos x="214" y="31"/>
                </a:cxn>
                <a:cxn ang="0">
                  <a:pos x="212" y="44"/>
                </a:cxn>
                <a:cxn ang="0">
                  <a:pos x="209" y="61"/>
                </a:cxn>
                <a:cxn ang="0">
                  <a:pos x="201" y="78"/>
                </a:cxn>
                <a:cxn ang="0">
                  <a:pos x="190" y="95"/>
                </a:cxn>
                <a:cxn ang="0">
                  <a:pos x="173" y="110"/>
                </a:cxn>
                <a:cxn ang="0">
                  <a:pos x="153" y="125"/>
                </a:cxn>
                <a:cxn ang="0">
                  <a:pos x="125" y="136"/>
                </a:cxn>
                <a:cxn ang="0">
                  <a:pos x="91" y="145"/>
                </a:cxn>
                <a:cxn ang="0">
                  <a:pos x="50" y="151"/>
                </a:cxn>
                <a:cxn ang="0">
                  <a:pos x="4" y="152"/>
                </a:cxn>
                <a:cxn ang="0">
                  <a:pos x="13" y="151"/>
                </a:cxn>
                <a:cxn ang="0">
                  <a:pos x="30" y="149"/>
                </a:cxn>
                <a:cxn ang="0">
                  <a:pos x="48" y="147"/>
                </a:cxn>
                <a:cxn ang="0">
                  <a:pos x="71" y="141"/>
                </a:cxn>
                <a:cxn ang="0">
                  <a:pos x="95" y="134"/>
                </a:cxn>
                <a:cxn ang="0">
                  <a:pos x="121" y="125"/>
                </a:cxn>
                <a:cxn ang="0">
                  <a:pos x="145" y="113"/>
                </a:cxn>
                <a:cxn ang="0">
                  <a:pos x="168" y="98"/>
                </a:cxn>
                <a:cxn ang="0">
                  <a:pos x="186" y="80"/>
                </a:cxn>
                <a:cxn ang="0">
                  <a:pos x="201" y="57"/>
                </a:cxn>
                <a:cxn ang="0">
                  <a:pos x="210" y="31"/>
                </a:cxn>
                <a:cxn ang="0">
                  <a:pos x="212" y="0"/>
                </a:cxn>
              </a:cxnLst>
              <a:rect l="0" t="0" r="r" b="b"/>
              <a:pathLst>
                <a:path w="214" h="152">
                  <a:moveTo>
                    <a:pt x="4" y="152"/>
                  </a:moveTo>
                  <a:lnTo>
                    <a:pt x="0" y="152"/>
                  </a:lnTo>
                  <a:lnTo>
                    <a:pt x="4" y="152"/>
                  </a:lnTo>
                  <a:close/>
                  <a:moveTo>
                    <a:pt x="212" y="0"/>
                  </a:moveTo>
                  <a:lnTo>
                    <a:pt x="212" y="1"/>
                  </a:lnTo>
                  <a:lnTo>
                    <a:pt x="214" y="9"/>
                  </a:lnTo>
                  <a:lnTo>
                    <a:pt x="214" y="31"/>
                  </a:lnTo>
                  <a:lnTo>
                    <a:pt x="212" y="44"/>
                  </a:lnTo>
                  <a:lnTo>
                    <a:pt x="209" y="61"/>
                  </a:lnTo>
                  <a:lnTo>
                    <a:pt x="201" y="78"/>
                  </a:lnTo>
                  <a:lnTo>
                    <a:pt x="190" y="95"/>
                  </a:lnTo>
                  <a:lnTo>
                    <a:pt x="173" y="110"/>
                  </a:lnTo>
                  <a:lnTo>
                    <a:pt x="153" y="125"/>
                  </a:lnTo>
                  <a:lnTo>
                    <a:pt x="125" y="136"/>
                  </a:lnTo>
                  <a:lnTo>
                    <a:pt x="91" y="145"/>
                  </a:lnTo>
                  <a:lnTo>
                    <a:pt x="50" y="151"/>
                  </a:lnTo>
                  <a:lnTo>
                    <a:pt x="4" y="152"/>
                  </a:lnTo>
                  <a:lnTo>
                    <a:pt x="13" y="151"/>
                  </a:lnTo>
                  <a:lnTo>
                    <a:pt x="30" y="149"/>
                  </a:lnTo>
                  <a:lnTo>
                    <a:pt x="48" y="147"/>
                  </a:lnTo>
                  <a:lnTo>
                    <a:pt x="71" y="141"/>
                  </a:lnTo>
                  <a:lnTo>
                    <a:pt x="95" y="134"/>
                  </a:lnTo>
                  <a:lnTo>
                    <a:pt x="121" y="125"/>
                  </a:lnTo>
                  <a:lnTo>
                    <a:pt x="145" y="113"/>
                  </a:lnTo>
                  <a:lnTo>
                    <a:pt x="168" y="98"/>
                  </a:lnTo>
                  <a:lnTo>
                    <a:pt x="186" y="80"/>
                  </a:lnTo>
                  <a:lnTo>
                    <a:pt x="201" y="57"/>
                  </a:lnTo>
                  <a:lnTo>
                    <a:pt x="210" y="3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A6B8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5"/>
            <p:cNvSpPr>
              <a:spLocks/>
            </p:cNvSpPr>
            <p:nvPr/>
          </p:nvSpPr>
          <p:spPr bwMode="auto">
            <a:xfrm>
              <a:off x="2635250" y="3011488"/>
              <a:ext cx="95250" cy="4873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10" y="13"/>
                </a:cxn>
                <a:cxn ang="0">
                  <a:pos x="19" y="30"/>
                </a:cxn>
                <a:cxn ang="0">
                  <a:pos x="30" y="52"/>
                </a:cxn>
                <a:cxn ang="0">
                  <a:pos x="39" y="80"/>
                </a:cxn>
                <a:cxn ang="0">
                  <a:pos x="51" y="115"/>
                </a:cxn>
                <a:cxn ang="0">
                  <a:pos x="56" y="155"/>
                </a:cxn>
                <a:cxn ang="0">
                  <a:pos x="60" y="201"/>
                </a:cxn>
                <a:cxn ang="0">
                  <a:pos x="56" y="252"/>
                </a:cxn>
                <a:cxn ang="0">
                  <a:pos x="47" y="307"/>
                </a:cxn>
                <a:cxn ang="0">
                  <a:pos x="47" y="302"/>
                </a:cxn>
                <a:cxn ang="0">
                  <a:pos x="49" y="287"/>
                </a:cxn>
                <a:cxn ang="0">
                  <a:pos x="51" y="261"/>
                </a:cxn>
                <a:cxn ang="0">
                  <a:pos x="51" y="229"/>
                </a:cxn>
                <a:cxn ang="0">
                  <a:pos x="49" y="190"/>
                </a:cxn>
                <a:cxn ang="0">
                  <a:pos x="43" y="147"/>
                </a:cxn>
                <a:cxn ang="0">
                  <a:pos x="34" y="99"/>
                </a:cxn>
                <a:cxn ang="0">
                  <a:pos x="21" y="50"/>
                </a:cxn>
                <a:cxn ang="0">
                  <a:pos x="0" y="0"/>
                </a:cxn>
              </a:cxnLst>
              <a:rect l="0" t="0" r="r" b="b"/>
              <a:pathLst>
                <a:path w="60" h="307">
                  <a:moveTo>
                    <a:pt x="0" y="0"/>
                  </a:moveTo>
                  <a:lnTo>
                    <a:pt x="2" y="4"/>
                  </a:lnTo>
                  <a:lnTo>
                    <a:pt x="10" y="13"/>
                  </a:lnTo>
                  <a:lnTo>
                    <a:pt x="19" y="30"/>
                  </a:lnTo>
                  <a:lnTo>
                    <a:pt x="30" y="52"/>
                  </a:lnTo>
                  <a:lnTo>
                    <a:pt x="39" y="80"/>
                  </a:lnTo>
                  <a:lnTo>
                    <a:pt x="51" y="115"/>
                  </a:lnTo>
                  <a:lnTo>
                    <a:pt x="56" y="155"/>
                  </a:lnTo>
                  <a:lnTo>
                    <a:pt x="60" y="201"/>
                  </a:lnTo>
                  <a:lnTo>
                    <a:pt x="56" y="252"/>
                  </a:lnTo>
                  <a:lnTo>
                    <a:pt x="47" y="307"/>
                  </a:lnTo>
                  <a:lnTo>
                    <a:pt x="47" y="302"/>
                  </a:lnTo>
                  <a:lnTo>
                    <a:pt x="49" y="287"/>
                  </a:lnTo>
                  <a:lnTo>
                    <a:pt x="51" y="261"/>
                  </a:lnTo>
                  <a:lnTo>
                    <a:pt x="51" y="229"/>
                  </a:lnTo>
                  <a:lnTo>
                    <a:pt x="49" y="190"/>
                  </a:lnTo>
                  <a:lnTo>
                    <a:pt x="43" y="147"/>
                  </a:lnTo>
                  <a:lnTo>
                    <a:pt x="34" y="99"/>
                  </a:lnTo>
                  <a:lnTo>
                    <a:pt x="2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6"/>
            <p:cNvSpPr>
              <a:spLocks/>
            </p:cNvSpPr>
            <p:nvPr/>
          </p:nvSpPr>
          <p:spPr bwMode="auto">
            <a:xfrm>
              <a:off x="2435225" y="4124325"/>
              <a:ext cx="168275" cy="11715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2" y="26"/>
                </a:cxn>
                <a:cxn ang="0">
                  <a:pos x="106" y="733"/>
                </a:cxn>
                <a:cxn ang="0">
                  <a:pos x="67" y="737"/>
                </a:cxn>
                <a:cxn ang="0">
                  <a:pos x="24" y="738"/>
                </a:cxn>
                <a:cxn ang="0">
                  <a:pos x="13" y="641"/>
                </a:cxn>
                <a:cxn ang="0">
                  <a:pos x="3" y="533"/>
                </a:cxn>
                <a:cxn ang="0">
                  <a:pos x="0" y="421"/>
                </a:cxn>
                <a:cxn ang="0">
                  <a:pos x="0" y="336"/>
                </a:cxn>
                <a:cxn ang="0">
                  <a:pos x="2" y="259"/>
                </a:cxn>
                <a:cxn ang="0">
                  <a:pos x="3" y="192"/>
                </a:cxn>
                <a:cxn ang="0">
                  <a:pos x="9" y="134"/>
                </a:cxn>
                <a:cxn ang="0">
                  <a:pos x="13" y="88"/>
                </a:cxn>
                <a:cxn ang="0">
                  <a:pos x="18" y="50"/>
                </a:cxn>
                <a:cxn ang="0">
                  <a:pos x="22" y="22"/>
                </a:cxn>
                <a:cxn ang="0">
                  <a:pos x="24" y="6"/>
                </a:cxn>
                <a:cxn ang="0">
                  <a:pos x="26" y="0"/>
                </a:cxn>
              </a:cxnLst>
              <a:rect l="0" t="0" r="r" b="b"/>
              <a:pathLst>
                <a:path w="106" h="738">
                  <a:moveTo>
                    <a:pt x="26" y="0"/>
                  </a:moveTo>
                  <a:lnTo>
                    <a:pt x="72" y="26"/>
                  </a:lnTo>
                  <a:lnTo>
                    <a:pt x="106" y="733"/>
                  </a:lnTo>
                  <a:lnTo>
                    <a:pt x="67" y="737"/>
                  </a:lnTo>
                  <a:lnTo>
                    <a:pt x="24" y="738"/>
                  </a:lnTo>
                  <a:lnTo>
                    <a:pt x="13" y="641"/>
                  </a:lnTo>
                  <a:lnTo>
                    <a:pt x="3" y="533"/>
                  </a:lnTo>
                  <a:lnTo>
                    <a:pt x="0" y="421"/>
                  </a:lnTo>
                  <a:lnTo>
                    <a:pt x="0" y="336"/>
                  </a:lnTo>
                  <a:lnTo>
                    <a:pt x="2" y="259"/>
                  </a:lnTo>
                  <a:lnTo>
                    <a:pt x="3" y="192"/>
                  </a:lnTo>
                  <a:lnTo>
                    <a:pt x="9" y="134"/>
                  </a:lnTo>
                  <a:lnTo>
                    <a:pt x="13" y="88"/>
                  </a:lnTo>
                  <a:lnTo>
                    <a:pt x="18" y="50"/>
                  </a:lnTo>
                  <a:lnTo>
                    <a:pt x="22" y="22"/>
                  </a:lnTo>
                  <a:lnTo>
                    <a:pt x="24" y="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8EB8C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7"/>
            <p:cNvSpPr>
              <a:spLocks/>
            </p:cNvSpPr>
            <p:nvPr/>
          </p:nvSpPr>
          <p:spPr bwMode="auto">
            <a:xfrm>
              <a:off x="2452688" y="4086225"/>
              <a:ext cx="611187" cy="1208088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60" y="3"/>
                </a:cxn>
                <a:cxn ang="0">
                  <a:pos x="168" y="13"/>
                </a:cxn>
                <a:cxn ang="0">
                  <a:pos x="177" y="30"/>
                </a:cxn>
                <a:cxn ang="0">
                  <a:pos x="190" y="52"/>
                </a:cxn>
                <a:cxn ang="0">
                  <a:pos x="207" y="78"/>
                </a:cxn>
                <a:cxn ang="0">
                  <a:pos x="223" y="110"/>
                </a:cxn>
                <a:cxn ang="0">
                  <a:pos x="244" y="145"/>
                </a:cxn>
                <a:cxn ang="0">
                  <a:pos x="263" y="182"/>
                </a:cxn>
                <a:cxn ang="0">
                  <a:pos x="294" y="255"/>
                </a:cxn>
                <a:cxn ang="0">
                  <a:pos x="320" y="333"/>
                </a:cxn>
                <a:cxn ang="0">
                  <a:pos x="343" y="416"/>
                </a:cxn>
                <a:cxn ang="0">
                  <a:pos x="361" y="498"/>
                </a:cxn>
                <a:cxn ang="0">
                  <a:pos x="376" y="581"/>
                </a:cxn>
                <a:cxn ang="0">
                  <a:pos x="385" y="660"/>
                </a:cxn>
                <a:cxn ang="0">
                  <a:pos x="385" y="665"/>
                </a:cxn>
                <a:cxn ang="0">
                  <a:pos x="378" y="677"/>
                </a:cxn>
                <a:cxn ang="0">
                  <a:pos x="361" y="692"/>
                </a:cxn>
                <a:cxn ang="0">
                  <a:pos x="337" y="705"/>
                </a:cxn>
                <a:cxn ang="0">
                  <a:pos x="307" y="718"/>
                </a:cxn>
                <a:cxn ang="0">
                  <a:pos x="268" y="731"/>
                </a:cxn>
                <a:cxn ang="0">
                  <a:pos x="222" y="740"/>
                </a:cxn>
                <a:cxn ang="0">
                  <a:pos x="168" y="749"/>
                </a:cxn>
                <a:cxn ang="0">
                  <a:pos x="102" y="755"/>
                </a:cxn>
                <a:cxn ang="0">
                  <a:pos x="30" y="761"/>
                </a:cxn>
                <a:cxn ang="0">
                  <a:pos x="20" y="684"/>
                </a:cxn>
                <a:cxn ang="0">
                  <a:pos x="11" y="598"/>
                </a:cxn>
                <a:cxn ang="0">
                  <a:pos x="6" y="505"/>
                </a:cxn>
                <a:cxn ang="0">
                  <a:pos x="2" y="410"/>
                </a:cxn>
                <a:cxn ang="0">
                  <a:pos x="0" y="326"/>
                </a:cxn>
                <a:cxn ang="0">
                  <a:pos x="2" y="253"/>
                </a:cxn>
                <a:cxn ang="0">
                  <a:pos x="2" y="190"/>
                </a:cxn>
                <a:cxn ang="0">
                  <a:pos x="6" y="138"/>
                </a:cxn>
                <a:cxn ang="0">
                  <a:pos x="7" y="97"/>
                </a:cxn>
                <a:cxn ang="0">
                  <a:pos x="11" y="65"/>
                </a:cxn>
                <a:cxn ang="0">
                  <a:pos x="13" y="43"/>
                </a:cxn>
                <a:cxn ang="0">
                  <a:pos x="15" y="28"/>
                </a:cxn>
                <a:cxn ang="0">
                  <a:pos x="15" y="24"/>
                </a:cxn>
                <a:cxn ang="0">
                  <a:pos x="158" y="0"/>
                </a:cxn>
              </a:cxnLst>
              <a:rect l="0" t="0" r="r" b="b"/>
              <a:pathLst>
                <a:path w="385" h="761">
                  <a:moveTo>
                    <a:pt x="158" y="0"/>
                  </a:moveTo>
                  <a:lnTo>
                    <a:pt x="160" y="3"/>
                  </a:lnTo>
                  <a:lnTo>
                    <a:pt x="168" y="13"/>
                  </a:lnTo>
                  <a:lnTo>
                    <a:pt x="177" y="30"/>
                  </a:lnTo>
                  <a:lnTo>
                    <a:pt x="190" y="52"/>
                  </a:lnTo>
                  <a:lnTo>
                    <a:pt x="207" y="78"/>
                  </a:lnTo>
                  <a:lnTo>
                    <a:pt x="223" y="110"/>
                  </a:lnTo>
                  <a:lnTo>
                    <a:pt x="244" y="145"/>
                  </a:lnTo>
                  <a:lnTo>
                    <a:pt x="263" y="182"/>
                  </a:lnTo>
                  <a:lnTo>
                    <a:pt x="294" y="255"/>
                  </a:lnTo>
                  <a:lnTo>
                    <a:pt x="320" y="333"/>
                  </a:lnTo>
                  <a:lnTo>
                    <a:pt x="343" y="416"/>
                  </a:lnTo>
                  <a:lnTo>
                    <a:pt x="361" y="498"/>
                  </a:lnTo>
                  <a:lnTo>
                    <a:pt x="376" y="581"/>
                  </a:lnTo>
                  <a:lnTo>
                    <a:pt x="385" y="660"/>
                  </a:lnTo>
                  <a:lnTo>
                    <a:pt x="385" y="665"/>
                  </a:lnTo>
                  <a:lnTo>
                    <a:pt x="378" y="677"/>
                  </a:lnTo>
                  <a:lnTo>
                    <a:pt x="361" y="692"/>
                  </a:lnTo>
                  <a:lnTo>
                    <a:pt x="337" y="705"/>
                  </a:lnTo>
                  <a:lnTo>
                    <a:pt x="307" y="718"/>
                  </a:lnTo>
                  <a:lnTo>
                    <a:pt x="268" y="731"/>
                  </a:lnTo>
                  <a:lnTo>
                    <a:pt x="222" y="740"/>
                  </a:lnTo>
                  <a:lnTo>
                    <a:pt x="168" y="749"/>
                  </a:lnTo>
                  <a:lnTo>
                    <a:pt x="102" y="755"/>
                  </a:lnTo>
                  <a:lnTo>
                    <a:pt x="30" y="761"/>
                  </a:lnTo>
                  <a:lnTo>
                    <a:pt x="20" y="684"/>
                  </a:lnTo>
                  <a:lnTo>
                    <a:pt x="11" y="598"/>
                  </a:lnTo>
                  <a:lnTo>
                    <a:pt x="6" y="505"/>
                  </a:lnTo>
                  <a:lnTo>
                    <a:pt x="2" y="410"/>
                  </a:lnTo>
                  <a:lnTo>
                    <a:pt x="0" y="326"/>
                  </a:lnTo>
                  <a:lnTo>
                    <a:pt x="2" y="253"/>
                  </a:lnTo>
                  <a:lnTo>
                    <a:pt x="2" y="190"/>
                  </a:lnTo>
                  <a:lnTo>
                    <a:pt x="6" y="138"/>
                  </a:lnTo>
                  <a:lnTo>
                    <a:pt x="7" y="97"/>
                  </a:lnTo>
                  <a:lnTo>
                    <a:pt x="11" y="65"/>
                  </a:lnTo>
                  <a:lnTo>
                    <a:pt x="13" y="43"/>
                  </a:lnTo>
                  <a:lnTo>
                    <a:pt x="15" y="28"/>
                  </a:lnTo>
                  <a:lnTo>
                    <a:pt x="15" y="2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8"/>
            <p:cNvSpPr>
              <a:spLocks/>
            </p:cNvSpPr>
            <p:nvPr/>
          </p:nvSpPr>
          <p:spPr bwMode="auto">
            <a:xfrm>
              <a:off x="1290638" y="4135438"/>
              <a:ext cx="417512" cy="114300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263" y="377"/>
                </a:cxn>
                <a:cxn ang="0">
                  <a:pos x="263" y="383"/>
                </a:cxn>
                <a:cxn ang="0">
                  <a:pos x="261" y="401"/>
                </a:cxn>
                <a:cxn ang="0">
                  <a:pos x="259" y="429"/>
                </a:cxn>
                <a:cxn ang="0">
                  <a:pos x="257" y="467"/>
                </a:cxn>
                <a:cxn ang="0">
                  <a:pos x="255" y="509"/>
                </a:cxn>
                <a:cxn ang="0">
                  <a:pos x="252" y="558"/>
                </a:cxn>
                <a:cxn ang="0">
                  <a:pos x="250" y="610"/>
                </a:cxn>
                <a:cxn ang="0">
                  <a:pos x="250" y="720"/>
                </a:cxn>
                <a:cxn ang="0">
                  <a:pos x="184" y="711"/>
                </a:cxn>
                <a:cxn ang="0">
                  <a:pos x="129" y="700"/>
                </a:cxn>
                <a:cxn ang="0">
                  <a:pos x="84" y="687"/>
                </a:cxn>
                <a:cxn ang="0">
                  <a:pos x="49" y="672"/>
                </a:cxn>
                <a:cxn ang="0">
                  <a:pos x="22" y="655"/>
                </a:cxn>
                <a:cxn ang="0">
                  <a:pos x="4" y="638"/>
                </a:cxn>
                <a:cxn ang="0">
                  <a:pos x="2" y="634"/>
                </a:cxn>
                <a:cxn ang="0">
                  <a:pos x="2" y="633"/>
                </a:cxn>
                <a:cxn ang="0">
                  <a:pos x="0" y="629"/>
                </a:cxn>
                <a:cxn ang="0">
                  <a:pos x="0" y="627"/>
                </a:cxn>
                <a:cxn ang="0">
                  <a:pos x="8" y="543"/>
                </a:cxn>
                <a:cxn ang="0">
                  <a:pos x="22" y="455"/>
                </a:cxn>
                <a:cxn ang="0">
                  <a:pos x="43" y="370"/>
                </a:cxn>
                <a:cxn ang="0">
                  <a:pos x="63" y="304"/>
                </a:cxn>
                <a:cxn ang="0">
                  <a:pos x="82" y="248"/>
                </a:cxn>
                <a:cxn ang="0">
                  <a:pos x="101" y="202"/>
                </a:cxn>
                <a:cxn ang="0">
                  <a:pos x="117" y="163"/>
                </a:cxn>
                <a:cxn ang="0">
                  <a:pos x="132" y="131"/>
                </a:cxn>
                <a:cxn ang="0">
                  <a:pos x="145" y="103"/>
                </a:cxn>
                <a:cxn ang="0">
                  <a:pos x="158" y="81"/>
                </a:cxn>
                <a:cxn ang="0">
                  <a:pos x="168" y="60"/>
                </a:cxn>
                <a:cxn ang="0">
                  <a:pos x="177" y="41"/>
                </a:cxn>
                <a:cxn ang="0">
                  <a:pos x="184" y="21"/>
                </a:cxn>
                <a:cxn ang="0">
                  <a:pos x="190" y="0"/>
                </a:cxn>
              </a:cxnLst>
              <a:rect l="0" t="0" r="r" b="b"/>
              <a:pathLst>
                <a:path w="263" h="720">
                  <a:moveTo>
                    <a:pt x="190" y="0"/>
                  </a:moveTo>
                  <a:lnTo>
                    <a:pt x="263" y="377"/>
                  </a:lnTo>
                  <a:lnTo>
                    <a:pt x="263" y="383"/>
                  </a:lnTo>
                  <a:lnTo>
                    <a:pt x="261" y="401"/>
                  </a:lnTo>
                  <a:lnTo>
                    <a:pt x="259" y="429"/>
                  </a:lnTo>
                  <a:lnTo>
                    <a:pt x="257" y="467"/>
                  </a:lnTo>
                  <a:lnTo>
                    <a:pt x="255" y="509"/>
                  </a:lnTo>
                  <a:lnTo>
                    <a:pt x="252" y="558"/>
                  </a:lnTo>
                  <a:lnTo>
                    <a:pt x="250" y="610"/>
                  </a:lnTo>
                  <a:lnTo>
                    <a:pt x="250" y="720"/>
                  </a:lnTo>
                  <a:lnTo>
                    <a:pt x="184" y="711"/>
                  </a:lnTo>
                  <a:lnTo>
                    <a:pt x="129" y="700"/>
                  </a:lnTo>
                  <a:lnTo>
                    <a:pt x="84" y="687"/>
                  </a:lnTo>
                  <a:lnTo>
                    <a:pt x="49" y="672"/>
                  </a:lnTo>
                  <a:lnTo>
                    <a:pt x="22" y="655"/>
                  </a:lnTo>
                  <a:lnTo>
                    <a:pt x="4" y="638"/>
                  </a:lnTo>
                  <a:lnTo>
                    <a:pt x="2" y="634"/>
                  </a:lnTo>
                  <a:lnTo>
                    <a:pt x="2" y="633"/>
                  </a:lnTo>
                  <a:lnTo>
                    <a:pt x="0" y="629"/>
                  </a:lnTo>
                  <a:lnTo>
                    <a:pt x="0" y="627"/>
                  </a:lnTo>
                  <a:lnTo>
                    <a:pt x="8" y="543"/>
                  </a:lnTo>
                  <a:lnTo>
                    <a:pt x="22" y="455"/>
                  </a:lnTo>
                  <a:lnTo>
                    <a:pt x="43" y="370"/>
                  </a:lnTo>
                  <a:lnTo>
                    <a:pt x="63" y="304"/>
                  </a:lnTo>
                  <a:lnTo>
                    <a:pt x="82" y="248"/>
                  </a:lnTo>
                  <a:lnTo>
                    <a:pt x="101" y="202"/>
                  </a:lnTo>
                  <a:lnTo>
                    <a:pt x="117" y="163"/>
                  </a:lnTo>
                  <a:lnTo>
                    <a:pt x="132" y="131"/>
                  </a:lnTo>
                  <a:lnTo>
                    <a:pt x="145" y="103"/>
                  </a:lnTo>
                  <a:lnTo>
                    <a:pt x="158" y="81"/>
                  </a:lnTo>
                  <a:lnTo>
                    <a:pt x="168" y="60"/>
                  </a:lnTo>
                  <a:lnTo>
                    <a:pt x="177" y="41"/>
                  </a:lnTo>
                  <a:lnTo>
                    <a:pt x="184" y="2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9"/>
            <p:cNvSpPr>
              <a:spLocks/>
            </p:cNvSpPr>
            <p:nvPr/>
          </p:nvSpPr>
          <p:spPr bwMode="auto">
            <a:xfrm>
              <a:off x="1589088" y="4135438"/>
              <a:ext cx="573087" cy="1166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0"/>
                </a:cxn>
                <a:cxn ang="0">
                  <a:pos x="24" y="2"/>
                </a:cxn>
                <a:cxn ang="0">
                  <a:pos x="47" y="4"/>
                </a:cxn>
                <a:cxn ang="0">
                  <a:pos x="106" y="8"/>
                </a:cxn>
                <a:cxn ang="0">
                  <a:pos x="138" y="10"/>
                </a:cxn>
                <a:cxn ang="0">
                  <a:pos x="166" y="10"/>
                </a:cxn>
                <a:cxn ang="0">
                  <a:pos x="168" y="13"/>
                </a:cxn>
                <a:cxn ang="0">
                  <a:pos x="173" y="28"/>
                </a:cxn>
                <a:cxn ang="0">
                  <a:pos x="183" y="49"/>
                </a:cxn>
                <a:cxn ang="0">
                  <a:pos x="209" y="114"/>
                </a:cxn>
                <a:cxn ang="0">
                  <a:pos x="224" y="155"/>
                </a:cxn>
                <a:cxn ang="0">
                  <a:pos x="242" y="204"/>
                </a:cxn>
                <a:cxn ang="0">
                  <a:pos x="259" y="258"/>
                </a:cxn>
                <a:cxn ang="0">
                  <a:pos x="278" y="316"/>
                </a:cxn>
                <a:cxn ang="0">
                  <a:pos x="294" y="379"/>
                </a:cxn>
                <a:cxn ang="0">
                  <a:pos x="311" y="444"/>
                </a:cxn>
                <a:cxn ang="0">
                  <a:pos x="328" y="515"/>
                </a:cxn>
                <a:cxn ang="0">
                  <a:pos x="341" y="586"/>
                </a:cxn>
                <a:cxn ang="0">
                  <a:pos x="352" y="661"/>
                </a:cxn>
                <a:cxn ang="0">
                  <a:pos x="361" y="735"/>
                </a:cxn>
                <a:cxn ang="0">
                  <a:pos x="278" y="735"/>
                </a:cxn>
                <a:cxn ang="0">
                  <a:pos x="201" y="731"/>
                </a:cxn>
                <a:cxn ang="0">
                  <a:pos x="132" y="728"/>
                </a:cxn>
                <a:cxn ang="0">
                  <a:pos x="73" y="722"/>
                </a:cxn>
                <a:cxn ang="0">
                  <a:pos x="19" y="715"/>
                </a:cxn>
                <a:cxn ang="0">
                  <a:pos x="13" y="647"/>
                </a:cxn>
                <a:cxn ang="0">
                  <a:pos x="8" y="578"/>
                </a:cxn>
                <a:cxn ang="0">
                  <a:pos x="4" y="511"/>
                </a:cxn>
                <a:cxn ang="0">
                  <a:pos x="0" y="448"/>
                </a:cxn>
                <a:cxn ang="0">
                  <a:pos x="0" y="388"/>
                </a:cxn>
                <a:cxn ang="0">
                  <a:pos x="2" y="336"/>
                </a:cxn>
                <a:cxn ang="0">
                  <a:pos x="6" y="263"/>
                </a:cxn>
                <a:cxn ang="0">
                  <a:pos x="8" y="196"/>
                </a:cxn>
                <a:cxn ang="0">
                  <a:pos x="8" y="92"/>
                </a:cxn>
                <a:cxn ang="0">
                  <a:pos x="6" y="53"/>
                </a:cxn>
                <a:cxn ang="0">
                  <a:pos x="4" y="25"/>
                </a:cxn>
                <a:cxn ang="0">
                  <a:pos x="2" y="6"/>
                </a:cxn>
                <a:cxn ang="0">
                  <a:pos x="2" y="0"/>
                </a:cxn>
              </a:cxnLst>
              <a:rect l="0" t="0" r="r" b="b"/>
              <a:pathLst>
                <a:path w="361" h="735">
                  <a:moveTo>
                    <a:pt x="2" y="0"/>
                  </a:moveTo>
                  <a:lnTo>
                    <a:pt x="8" y="0"/>
                  </a:lnTo>
                  <a:lnTo>
                    <a:pt x="24" y="2"/>
                  </a:lnTo>
                  <a:lnTo>
                    <a:pt x="47" y="4"/>
                  </a:lnTo>
                  <a:lnTo>
                    <a:pt x="106" y="8"/>
                  </a:lnTo>
                  <a:lnTo>
                    <a:pt x="138" y="10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73" y="28"/>
                  </a:lnTo>
                  <a:lnTo>
                    <a:pt x="183" y="49"/>
                  </a:lnTo>
                  <a:lnTo>
                    <a:pt x="209" y="114"/>
                  </a:lnTo>
                  <a:lnTo>
                    <a:pt x="224" y="155"/>
                  </a:lnTo>
                  <a:lnTo>
                    <a:pt x="242" y="204"/>
                  </a:lnTo>
                  <a:lnTo>
                    <a:pt x="259" y="258"/>
                  </a:lnTo>
                  <a:lnTo>
                    <a:pt x="278" y="316"/>
                  </a:lnTo>
                  <a:lnTo>
                    <a:pt x="294" y="379"/>
                  </a:lnTo>
                  <a:lnTo>
                    <a:pt x="311" y="444"/>
                  </a:lnTo>
                  <a:lnTo>
                    <a:pt x="328" y="515"/>
                  </a:lnTo>
                  <a:lnTo>
                    <a:pt x="341" y="586"/>
                  </a:lnTo>
                  <a:lnTo>
                    <a:pt x="352" y="661"/>
                  </a:lnTo>
                  <a:lnTo>
                    <a:pt x="361" y="735"/>
                  </a:lnTo>
                  <a:lnTo>
                    <a:pt x="278" y="735"/>
                  </a:lnTo>
                  <a:lnTo>
                    <a:pt x="201" y="731"/>
                  </a:lnTo>
                  <a:lnTo>
                    <a:pt x="132" y="728"/>
                  </a:lnTo>
                  <a:lnTo>
                    <a:pt x="73" y="722"/>
                  </a:lnTo>
                  <a:lnTo>
                    <a:pt x="19" y="715"/>
                  </a:lnTo>
                  <a:lnTo>
                    <a:pt x="13" y="647"/>
                  </a:lnTo>
                  <a:lnTo>
                    <a:pt x="8" y="578"/>
                  </a:lnTo>
                  <a:lnTo>
                    <a:pt x="4" y="511"/>
                  </a:lnTo>
                  <a:lnTo>
                    <a:pt x="0" y="448"/>
                  </a:lnTo>
                  <a:lnTo>
                    <a:pt x="0" y="388"/>
                  </a:lnTo>
                  <a:lnTo>
                    <a:pt x="2" y="336"/>
                  </a:lnTo>
                  <a:lnTo>
                    <a:pt x="6" y="263"/>
                  </a:lnTo>
                  <a:lnTo>
                    <a:pt x="8" y="196"/>
                  </a:lnTo>
                  <a:lnTo>
                    <a:pt x="8" y="92"/>
                  </a:lnTo>
                  <a:lnTo>
                    <a:pt x="6" y="53"/>
                  </a:lnTo>
                  <a:lnTo>
                    <a:pt x="4" y="25"/>
                  </a:lnTo>
                  <a:lnTo>
                    <a:pt x="2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2D5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0"/>
            <p:cNvSpPr>
              <a:spLocks/>
            </p:cNvSpPr>
            <p:nvPr/>
          </p:nvSpPr>
          <p:spPr bwMode="auto">
            <a:xfrm>
              <a:off x="1660525" y="4719638"/>
              <a:ext cx="55562" cy="56197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93"/>
                </a:cxn>
                <a:cxn ang="0">
                  <a:pos x="24" y="186"/>
                </a:cxn>
                <a:cxn ang="0">
                  <a:pos x="24" y="354"/>
                </a:cxn>
                <a:cxn ang="0">
                  <a:pos x="17" y="352"/>
                </a:cxn>
                <a:cxn ang="0">
                  <a:pos x="7" y="352"/>
                </a:cxn>
                <a:cxn ang="0">
                  <a:pos x="0" y="350"/>
                </a:cxn>
                <a:cxn ang="0">
                  <a:pos x="2" y="268"/>
                </a:cxn>
                <a:cxn ang="0">
                  <a:pos x="5" y="197"/>
                </a:cxn>
                <a:cxn ang="0">
                  <a:pos x="11" y="138"/>
                </a:cxn>
                <a:cxn ang="0">
                  <a:pos x="17" y="89"/>
                </a:cxn>
                <a:cxn ang="0">
                  <a:pos x="24" y="50"/>
                </a:cxn>
                <a:cxn ang="0">
                  <a:pos x="30" y="22"/>
                </a:cxn>
                <a:cxn ang="0">
                  <a:pos x="33" y="5"/>
                </a:cxn>
                <a:cxn ang="0">
                  <a:pos x="35" y="0"/>
                </a:cxn>
              </a:cxnLst>
              <a:rect l="0" t="0" r="r" b="b"/>
              <a:pathLst>
                <a:path w="35" h="354">
                  <a:moveTo>
                    <a:pt x="35" y="0"/>
                  </a:moveTo>
                  <a:lnTo>
                    <a:pt x="28" y="93"/>
                  </a:lnTo>
                  <a:lnTo>
                    <a:pt x="24" y="186"/>
                  </a:lnTo>
                  <a:lnTo>
                    <a:pt x="24" y="354"/>
                  </a:lnTo>
                  <a:lnTo>
                    <a:pt x="17" y="352"/>
                  </a:lnTo>
                  <a:lnTo>
                    <a:pt x="7" y="352"/>
                  </a:lnTo>
                  <a:lnTo>
                    <a:pt x="0" y="350"/>
                  </a:lnTo>
                  <a:lnTo>
                    <a:pt x="2" y="268"/>
                  </a:lnTo>
                  <a:lnTo>
                    <a:pt x="5" y="197"/>
                  </a:lnTo>
                  <a:lnTo>
                    <a:pt x="11" y="138"/>
                  </a:lnTo>
                  <a:lnTo>
                    <a:pt x="17" y="89"/>
                  </a:lnTo>
                  <a:lnTo>
                    <a:pt x="24" y="50"/>
                  </a:lnTo>
                  <a:lnTo>
                    <a:pt x="30" y="22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 21"/>
            <p:cNvSpPr>
              <a:spLocks/>
            </p:cNvSpPr>
            <p:nvPr/>
          </p:nvSpPr>
          <p:spPr bwMode="auto">
            <a:xfrm>
              <a:off x="2713038" y="4648200"/>
              <a:ext cx="134937" cy="61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7" y="17"/>
                </a:cxn>
                <a:cxn ang="0">
                  <a:pos x="15" y="37"/>
                </a:cxn>
                <a:cxn ang="0">
                  <a:pos x="24" y="69"/>
                </a:cxn>
                <a:cxn ang="0">
                  <a:pos x="35" y="108"/>
                </a:cxn>
                <a:cxn ang="0">
                  <a:pos x="48" y="160"/>
                </a:cxn>
                <a:cxn ang="0">
                  <a:pos x="61" y="222"/>
                </a:cxn>
                <a:cxn ang="0">
                  <a:pos x="74" y="295"/>
                </a:cxn>
                <a:cxn ang="0">
                  <a:pos x="85" y="380"/>
                </a:cxn>
                <a:cxn ang="0">
                  <a:pos x="74" y="384"/>
                </a:cxn>
                <a:cxn ang="0">
                  <a:pos x="61" y="386"/>
                </a:cxn>
                <a:cxn ang="0">
                  <a:pos x="58" y="332"/>
                </a:cxn>
                <a:cxn ang="0">
                  <a:pos x="50" y="270"/>
                </a:cxn>
                <a:cxn ang="0">
                  <a:pos x="41" y="205"/>
                </a:cxn>
                <a:cxn ang="0">
                  <a:pos x="31" y="134"/>
                </a:cxn>
                <a:cxn ang="0">
                  <a:pos x="17" y="65"/>
                </a:cxn>
                <a:cxn ang="0">
                  <a:pos x="0" y="0"/>
                </a:cxn>
              </a:cxnLst>
              <a:rect l="0" t="0" r="r" b="b"/>
              <a:pathLst>
                <a:path w="85" h="386">
                  <a:moveTo>
                    <a:pt x="0" y="0"/>
                  </a:moveTo>
                  <a:lnTo>
                    <a:pt x="2" y="4"/>
                  </a:lnTo>
                  <a:lnTo>
                    <a:pt x="7" y="17"/>
                  </a:lnTo>
                  <a:lnTo>
                    <a:pt x="15" y="37"/>
                  </a:lnTo>
                  <a:lnTo>
                    <a:pt x="24" y="69"/>
                  </a:lnTo>
                  <a:lnTo>
                    <a:pt x="35" y="108"/>
                  </a:lnTo>
                  <a:lnTo>
                    <a:pt x="48" y="160"/>
                  </a:lnTo>
                  <a:lnTo>
                    <a:pt x="61" y="222"/>
                  </a:lnTo>
                  <a:lnTo>
                    <a:pt x="74" y="295"/>
                  </a:lnTo>
                  <a:lnTo>
                    <a:pt x="85" y="380"/>
                  </a:lnTo>
                  <a:lnTo>
                    <a:pt x="74" y="384"/>
                  </a:lnTo>
                  <a:lnTo>
                    <a:pt x="61" y="386"/>
                  </a:lnTo>
                  <a:lnTo>
                    <a:pt x="58" y="332"/>
                  </a:lnTo>
                  <a:lnTo>
                    <a:pt x="50" y="270"/>
                  </a:lnTo>
                  <a:lnTo>
                    <a:pt x="41" y="205"/>
                  </a:lnTo>
                  <a:lnTo>
                    <a:pt x="31" y="134"/>
                  </a:lnTo>
                  <a:lnTo>
                    <a:pt x="17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 22"/>
            <p:cNvSpPr>
              <a:spLocks/>
            </p:cNvSpPr>
            <p:nvPr/>
          </p:nvSpPr>
          <p:spPr bwMode="auto">
            <a:xfrm>
              <a:off x="1773238" y="4760913"/>
              <a:ext cx="206375" cy="68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30" y="11"/>
                </a:cxn>
                <a:cxn ang="0">
                  <a:pos x="128" y="43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30" h="43">
                  <a:moveTo>
                    <a:pt x="2" y="0"/>
                  </a:moveTo>
                  <a:lnTo>
                    <a:pt x="130" y="11"/>
                  </a:lnTo>
                  <a:lnTo>
                    <a:pt x="128" y="43"/>
                  </a:lnTo>
                  <a:lnTo>
                    <a:pt x="0" y="3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8134971" y="3657601"/>
            <a:ext cx="3312936" cy="1554469"/>
            <a:chOff x="2044727" y="3175151"/>
            <a:chExt cx="2303081" cy="940965"/>
          </a:xfrm>
        </p:grpSpPr>
        <p:sp>
          <p:nvSpPr>
            <p:cNvPr id="295" name="Rounded Rectangle 294"/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529567" y="3657600"/>
            <a:ext cx="1557796" cy="1557796"/>
            <a:chOff x="6650410" y="4191000"/>
            <a:chExt cx="742290" cy="742290"/>
          </a:xfrm>
        </p:grpSpPr>
        <p:grpSp>
          <p:nvGrpSpPr>
            <p:cNvPr id="300" name="Group 299"/>
            <p:cNvGrpSpPr/>
            <p:nvPr/>
          </p:nvGrpSpPr>
          <p:grpSpPr>
            <a:xfrm>
              <a:off x="6650410" y="4191000"/>
              <a:ext cx="742290" cy="742290"/>
              <a:chOff x="6732181" y="2362200"/>
              <a:chExt cx="742290" cy="742290"/>
            </a:xfrm>
          </p:grpSpPr>
          <p:sp>
            <p:nvSpPr>
              <p:cNvPr id="302" name="Oval 301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1" name="Oval 300"/>
            <p:cNvSpPr/>
            <p:nvPr/>
          </p:nvSpPr>
          <p:spPr>
            <a:xfrm>
              <a:off x="6650410" y="4231259"/>
              <a:ext cx="649596" cy="649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8319588" y="3848268"/>
            <a:ext cx="2858475" cy="918477"/>
            <a:chOff x="7161212" y="2438400"/>
            <a:chExt cx="2858475" cy="918477"/>
          </a:xfrm>
        </p:grpSpPr>
        <p:sp>
          <p:nvSpPr>
            <p:cNvPr id="306" name="TextBox 305"/>
            <p:cNvSpPr txBox="1"/>
            <p:nvPr/>
          </p:nvSpPr>
          <p:spPr>
            <a:xfrm>
              <a:off x="7161212" y="2772102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defTabSz="1218987" latinLnBrk="0"/>
              <a:r>
                <a:rPr lang="en-US" sz="16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7161212" y="2438400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en-US" sz="20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6851442" y="3848268"/>
            <a:ext cx="719514" cy="1072215"/>
            <a:chOff x="1065212" y="2133600"/>
            <a:chExt cx="1864273" cy="2778126"/>
          </a:xfrm>
        </p:grpSpPr>
        <p:sp>
          <p:nvSpPr>
            <p:cNvPr id="327" name="Freeform 14"/>
            <p:cNvSpPr>
              <a:spLocks noEditPoints="1"/>
            </p:cNvSpPr>
            <p:nvPr/>
          </p:nvSpPr>
          <p:spPr bwMode="auto">
            <a:xfrm>
              <a:off x="2076637" y="2473325"/>
              <a:ext cx="339725" cy="241300"/>
            </a:xfrm>
            <a:custGeom>
              <a:avLst/>
              <a:gdLst/>
              <a:ahLst/>
              <a:cxnLst>
                <a:cxn ang="0">
                  <a:pos x="4" y="152"/>
                </a:cxn>
                <a:cxn ang="0">
                  <a:pos x="0" y="152"/>
                </a:cxn>
                <a:cxn ang="0">
                  <a:pos x="4" y="152"/>
                </a:cxn>
                <a:cxn ang="0">
                  <a:pos x="212" y="0"/>
                </a:cxn>
                <a:cxn ang="0">
                  <a:pos x="212" y="1"/>
                </a:cxn>
                <a:cxn ang="0">
                  <a:pos x="214" y="9"/>
                </a:cxn>
                <a:cxn ang="0">
                  <a:pos x="214" y="31"/>
                </a:cxn>
                <a:cxn ang="0">
                  <a:pos x="212" y="44"/>
                </a:cxn>
                <a:cxn ang="0">
                  <a:pos x="209" y="61"/>
                </a:cxn>
                <a:cxn ang="0">
                  <a:pos x="201" y="78"/>
                </a:cxn>
                <a:cxn ang="0">
                  <a:pos x="190" y="95"/>
                </a:cxn>
                <a:cxn ang="0">
                  <a:pos x="173" y="110"/>
                </a:cxn>
                <a:cxn ang="0">
                  <a:pos x="153" y="125"/>
                </a:cxn>
                <a:cxn ang="0">
                  <a:pos x="125" y="136"/>
                </a:cxn>
                <a:cxn ang="0">
                  <a:pos x="91" y="145"/>
                </a:cxn>
                <a:cxn ang="0">
                  <a:pos x="50" y="151"/>
                </a:cxn>
                <a:cxn ang="0">
                  <a:pos x="4" y="152"/>
                </a:cxn>
                <a:cxn ang="0">
                  <a:pos x="13" y="151"/>
                </a:cxn>
                <a:cxn ang="0">
                  <a:pos x="30" y="149"/>
                </a:cxn>
                <a:cxn ang="0">
                  <a:pos x="48" y="147"/>
                </a:cxn>
                <a:cxn ang="0">
                  <a:pos x="71" y="141"/>
                </a:cxn>
                <a:cxn ang="0">
                  <a:pos x="95" y="134"/>
                </a:cxn>
                <a:cxn ang="0">
                  <a:pos x="121" y="125"/>
                </a:cxn>
                <a:cxn ang="0">
                  <a:pos x="145" y="113"/>
                </a:cxn>
                <a:cxn ang="0">
                  <a:pos x="168" y="98"/>
                </a:cxn>
                <a:cxn ang="0">
                  <a:pos x="186" y="80"/>
                </a:cxn>
                <a:cxn ang="0">
                  <a:pos x="201" y="57"/>
                </a:cxn>
                <a:cxn ang="0">
                  <a:pos x="210" y="31"/>
                </a:cxn>
                <a:cxn ang="0">
                  <a:pos x="212" y="0"/>
                </a:cxn>
              </a:cxnLst>
              <a:rect l="0" t="0" r="r" b="b"/>
              <a:pathLst>
                <a:path w="214" h="152">
                  <a:moveTo>
                    <a:pt x="4" y="152"/>
                  </a:moveTo>
                  <a:lnTo>
                    <a:pt x="0" y="152"/>
                  </a:lnTo>
                  <a:lnTo>
                    <a:pt x="4" y="152"/>
                  </a:lnTo>
                  <a:close/>
                  <a:moveTo>
                    <a:pt x="212" y="0"/>
                  </a:moveTo>
                  <a:lnTo>
                    <a:pt x="212" y="1"/>
                  </a:lnTo>
                  <a:lnTo>
                    <a:pt x="214" y="9"/>
                  </a:lnTo>
                  <a:lnTo>
                    <a:pt x="214" y="31"/>
                  </a:lnTo>
                  <a:lnTo>
                    <a:pt x="212" y="44"/>
                  </a:lnTo>
                  <a:lnTo>
                    <a:pt x="209" y="61"/>
                  </a:lnTo>
                  <a:lnTo>
                    <a:pt x="201" y="78"/>
                  </a:lnTo>
                  <a:lnTo>
                    <a:pt x="190" y="95"/>
                  </a:lnTo>
                  <a:lnTo>
                    <a:pt x="173" y="110"/>
                  </a:lnTo>
                  <a:lnTo>
                    <a:pt x="153" y="125"/>
                  </a:lnTo>
                  <a:lnTo>
                    <a:pt x="125" y="136"/>
                  </a:lnTo>
                  <a:lnTo>
                    <a:pt x="91" y="145"/>
                  </a:lnTo>
                  <a:lnTo>
                    <a:pt x="50" y="151"/>
                  </a:lnTo>
                  <a:lnTo>
                    <a:pt x="4" y="152"/>
                  </a:lnTo>
                  <a:lnTo>
                    <a:pt x="13" y="151"/>
                  </a:lnTo>
                  <a:lnTo>
                    <a:pt x="30" y="149"/>
                  </a:lnTo>
                  <a:lnTo>
                    <a:pt x="48" y="147"/>
                  </a:lnTo>
                  <a:lnTo>
                    <a:pt x="71" y="141"/>
                  </a:lnTo>
                  <a:lnTo>
                    <a:pt x="95" y="134"/>
                  </a:lnTo>
                  <a:lnTo>
                    <a:pt x="121" y="125"/>
                  </a:lnTo>
                  <a:lnTo>
                    <a:pt x="145" y="113"/>
                  </a:lnTo>
                  <a:lnTo>
                    <a:pt x="168" y="98"/>
                  </a:lnTo>
                  <a:lnTo>
                    <a:pt x="186" y="80"/>
                  </a:lnTo>
                  <a:lnTo>
                    <a:pt x="201" y="57"/>
                  </a:lnTo>
                  <a:lnTo>
                    <a:pt x="210" y="3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A6B8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 15"/>
            <p:cNvSpPr>
              <a:spLocks/>
            </p:cNvSpPr>
            <p:nvPr/>
          </p:nvSpPr>
          <p:spPr bwMode="auto">
            <a:xfrm>
              <a:off x="2581462" y="2620963"/>
              <a:ext cx="95250" cy="4873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10" y="13"/>
                </a:cxn>
                <a:cxn ang="0">
                  <a:pos x="19" y="30"/>
                </a:cxn>
                <a:cxn ang="0">
                  <a:pos x="30" y="52"/>
                </a:cxn>
                <a:cxn ang="0">
                  <a:pos x="39" y="80"/>
                </a:cxn>
                <a:cxn ang="0">
                  <a:pos x="51" y="115"/>
                </a:cxn>
                <a:cxn ang="0">
                  <a:pos x="56" y="155"/>
                </a:cxn>
                <a:cxn ang="0">
                  <a:pos x="60" y="201"/>
                </a:cxn>
                <a:cxn ang="0">
                  <a:pos x="56" y="252"/>
                </a:cxn>
                <a:cxn ang="0">
                  <a:pos x="47" y="307"/>
                </a:cxn>
                <a:cxn ang="0">
                  <a:pos x="47" y="302"/>
                </a:cxn>
                <a:cxn ang="0">
                  <a:pos x="49" y="287"/>
                </a:cxn>
                <a:cxn ang="0">
                  <a:pos x="51" y="261"/>
                </a:cxn>
                <a:cxn ang="0">
                  <a:pos x="51" y="229"/>
                </a:cxn>
                <a:cxn ang="0">
                  <a:pos x="49" y="190"/>
                </a:cxn>
                <a:cxn ang="0">
                  <a:pos x="43" y="147"/>
                </a:cxn>
                <a:cxn ang="0">
                  <a:pos x="34" y="99"/>
                </a:cxn>
                <a:cxn ang="0">
                  <a:pos x="21" y="50"/>
                </a:cxn>
                <a:cxn ang="0">
                  <a:pos x="0" y="0"/>
                </a:cxn>
              </a:cxnLst>
              <a:rect l="0" t="0" r="r" b="b"/>
              <a:pathLst>
                <a:path w="60" h="307">
                  <a:moveTo>
                    <a:pt x="0" y="0"/>
                  </a:moveTo>
                  <a:lnTo>
                    <a:pt x="2" y="4"/>
                  </a:lnTo>
                  <a:lnTo>
                    <a:pt x="10" y="13"/>
                  </a:lnTo>
                  <a:lnTo>
                    <a:pt x="19" y="30"/>
                  </a:lnTo>
                  <a:lnTo>
                    <a:pt x="30" y="52"/>
                  </a:lnTo>
                  <a:lnTo>
                    <a:pt x="39" y="80"/>
                  </a:lnTo>
                  <a:lnTo>
                    <a:pt x="51" y="115"/>
                  </a:lnTo>
                  <a:lnTo>
                    <a:pt x="56" y="155"/>
                  </a:lnTo>
                  <a:lnTo>
                    <a:pt x="60" y="201"/>
                  </a:lnTo>
                  <a:lnTo>
                    <a:pt x="56" y="252"/>
                  </a:lnTo>
                  <a:lnTo>
                    <a:pt x="47" y="307"/>
                  </a:lnTo>
                  <a:lnTo>
                    <a:pt x="47" y="302"/>
                  </a:lnTo>
                  <a:lnTo>
                    <a:pt x="49" y="287"/>
                  </a:lnTo>
                  <a:lnTo>
                    <a:pt x="51" y="261"/>
                  </a:lnTo>
                  <a:lnTo>
                    <a:pt x="51" y="229"/>
                  </a:lnTo>
                  <a:lnTo>
                    <a:pt x="49" y="190"/>
                  </a:lnTo>
                  <a:lnTo>
                    <a:pt x="43" y="147"/>
                  </a:lnTo>
                  <a:lnTo>
                    <a:pt x="34" y="99"/>
                  </a:lnTo>
                  <a:lnTo>
                    <a:pt x="2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1317451" y="3695700"/>
              <a:ext cx="1612034" cy="1216026"/>
              <a:chOff x="1236850" y="3695700"/>
              <a:chExt cx="1773237" cy="1216026"/>
            </a:xfrm>
          </p:grpSpPr>
          <p:sp>
            <p:nvSpPr>
              <p:cNvPr id="335" name="Freeform 6"/>
              <p:cNvSpPr>
                <a:spLocks/>
              </p:cNvSpPr>
              <p:nvPr/>
            </p:nvSpPr>
            <p:spPr bwMode="auto">
              <a:xfrm>
                <a:off x="1768662" y="3733800"/>
                <a:ext cx="781050" cy="1177925"/>
              </a:xfrm>
              <a:custGeom>
                <a:avLst/>
                <a:gdLst/>
                <a:ahLst/>
                <a:cxnLst>
                  <a:cxn ang="0">
                    <a:pos x="412" y="0"/>
                  </a:cxn>
                  <a:cxn ang="0">
                    <a:pos x="434" y="11"/>
                  </a:cxn>
                  <a:cxn ang="0">
                    <a:pos x="447" y="15"/>
                  </a:cxn>
                  <a:cxn ang="0">
                    <a:pos x="458" y="17"/>
                  </a:cxn>
                  <a:cxn ang="0">
                    <a:pos x="492" y="733"/>
                  </a:cxn>
                  <a:cxn ang="0">
                    <a:pos x="414" y="738"/>
                  </a:cxn>
                  <a:cxn ang="0">
                    <a:pos x="324" y="740"/>
                  </a:cxn>
                  <a:cxn ang="0">
                    <a:pos x="224" y="742"/>
                  </a:cxn>
                  <a:cxn ang="0">
                    <a:pos x="151" y="742"/>
                  </a:cxn>
                  <a:cxn ang="0">
                    <a:pos x="84" y="740"/>
                  </a:cxn>
                  <a:cxn ang="0">
                    <a:pos x="0" y="34"/>
                  </a:cxn>
                  <a:cxn ang="0">
                    <a:pos x="19" y="19"/>
                  </a:cxn>
                  <a:cxn ang="0">
                    <a:pos x="93" y="19"/>
                  </a:cxn>
                  <a:cxn ang="0">
                    <a:pos x="147" y="17"/>
                  </a:cxn>
                  <a:cxn ang="0">
                    <a:pos x="209" y="15"/>
                  </a:cxn>
                  <a:cxn ang="0">
                    <a:pos x="274" y="11"/>
                  </a:cxn>
                  <a:cxn ang="0">
                    <a:pos x="343" y="7"/>
                  </a:cxn>
                  <a:cxn ang="0">
                    <a:pos x="412" y="0"/>
                  </a:cxn>
                </a:cxnLst>
                <a:rect l="0" t="0" r="r" b="b"/>
                <a:pathLst>
                  <a:path w="492" h="742">
                    <a:moveTo>
                      <a:pt x="412" y="0"/>
                    </a:moveTo>
                    <a:lnTo>
                      <a:pt x="434" y="11"/>
                    </a:lnTo>
                    <a:lnTo>
                      <a:pt x="447" y="15"/>
                    </a:lnTo>
                    <a:lnTo>
                      <a:pt x="458" y="17"/>
                    </a:lnTo>
                    <a:lnTo>
                      <a:pt x="492" y="733"/>
                    </a:lnTo>
                    <a:lnTo>
                      <a:pt x="414" y="738"/>
                    </a:lnTo>
                    <a:lnTo>
                      <a:pt x="324" y="740"/>
                    </a:lnTo>
                    <a:lnTo>
                      <a:pt x="224" y="742"/>
                    </a:lnTo>
                    <a:lnTo>
                      <a:pt x="151" y="742"/>
                    </a:lnTo>
                    <a:lnTo>
                      <a:pt x="84" y="740"/>
                    </a:lnTo>
                    <a:lnTo>
                      <a:pt x="0" y="34"/>
                    </a:lnTo>
                    <a:lnTo>
                      <a:pt x="19" y="19"/>
                    </a:lnTo>
                    <a:lnTo>
                      <a:pt x="93" y="19"/>
                    </a:lnTo>
                    <a:lnTo>
                      <a:pt x="147" y="17"/>
                    </a:lnTo>
                    <a:lnTo>
                      <a:pt x="209" y="15"/>
                    </a:lnTo>
                    <a:lnTo>
                      <a:pt x="274" y="11"/>
                    </a:lnTo>
                    <a:lnTo>
                      <a:pt x="343" y="7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F9FC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6" name="Freeform 16"/>
              <p:cNvSpPr>
                <a:spLocks/>
              </p:cNvSpPr>
              <p:nvPr/>
            </p:nvSpPr>
            <p:spPr bwMode="auto">
              <a:xfrm>
                <a:off x="2381437" y="3733800"/>
                <a:ext cx="168275" cy="117157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72" y="26"/>
                  </a:cxn>
                  <a:cxn ang="0">
                    <a:pos x="106" y="733"/>
                  </a:cxn>
                  <a:cxn ang="0">
                    <a:pos x="67" y="737"/>
                  </a:cxn>
                  <a:cxn ang="0">
                    <a:pos x="24" y="738"/>
                  </a:cxn>
                  <a:cxn ang="0">
                    <a:pos x="13" y="641"/>
                  </a:cxn>
                  <a:cxn ang="0">
                    <a:pos x="3" y="533"/>
                  </a:cxn>
                  <a:cxn ang="0">
                    <a:pos x="0" y="421"/>
                  </a:cxn>
                  <a:cxn ang="0">
                    <a:pos x="0" y="336"/>
                  </a:cxn>
                  <a:cxn ang="0">
                    <a:pos x="2" y="259"/>
                  </a:cxn>
                  <a:cxn ang="0">
                    <a:pos x="3" y="192"/>
                  </a:cxn>
                  <a:cxn ang="0">
                    <a:pos x="9" y="134"/>
                  </a:cxn>
                  <a:cxn ang="0">
                    <a:pos x="13" y="88"/>
                  </a:cxn>
                  <a:cxn ang="0">
                    <a:pos x="18" y="50"/>
                  </a:cxn>
                  <a:cxn ang="0">
                    <a:pos x="22" y="22"/>
                  </a:cxn>
                  <a:cxn ang="0">
                    <a:pos x="24" y="6"/>
                  </a:cxn>
                  <a:cxn ang="0">
                    <a:pos x="26" y="0"/>
                  </a:cxn>
                </a:cxnLst>
                <a:rect l="0" t="0" r="r" b="b"/>
                <a:pathLst>
                  <a:path w="106" h="738">
                    <a:moveTo>
                      <a:pt x="26" y="0"/>
                    </a:moveTo>
                    <a:lnTo>
                      <a:pt x="72" y="26"/>
                    </a:lnTo>
                    <a:lnTo>
                      <a:pt x="106" y="733"/>
                    </a:lnTo>
                    <a:lnTo>
                      <a:pt x="67" y="737"/>
                    </a:lnTo>
                    <a:lnTo>
                      <a:pt x="24" y="738"/>
                    </a:lnTo>
                    <a:lnTo>
                      <a:pt x="13" y="641"/>
                    </a:lnTo>
                    <a:lnTo>
                      <a:pt x="3" y="533"/>
                    </a:lnTo>
                    <a:lnTo>
                      <a:pt x="0" y="421"/>
                    </a:lnTo>
                    <a:lnTo>
                      <a:pt x="0" y="336"/>
                    </a:lnTo>
                    <a:lnTo>
                      <a:pt x="2" y="259"/>
                    </a:lnTo>
                    <a:lnTo>
                      <a:pt x="3" y="192"/>
                    </a:lnTo>
                    <a:lnTo>
                      <a:pt x="9" y="134"/>
                    </a:lnTo>
                    <a:lnTo>
                      <a:pt x="13" y="88"/>
                    </a:lnTo>
                    <a:lnTo>
                      <a:pt x="18" y="50"/>
                    </a:lnTo>
                    <a:lnTo>
                      <a:pt x="22" y="22"/>
                    </a:lnTo>
                    <a:lnTo>
                      <a:pt x="24" y="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8EB8C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7" name="Freeform 17"/>
              <p:cNvSpPr>
                <a:spLocks/>
              </p:cNvSpPr>
              <p:nvPr/>
            </p:nvSpPr>
            <p:spPr bwMode="auto">
              <a:xfrm>
                <a:off x="2398899" y="3695700"/>
                <a:ext cx="611188" cy="1208088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60" y="3"/>
                  </a:cxn>
                  <a:cxn ang="0">
                    <a:pos x="168" y="13"/>
                  </a:cxn>
                  <a:cxn ang="0">
                    <a:pos x="177" y="30"/>
                  </a:cxn>
                  <a:cxn ang="0">
                    <a:pos x="190" y="52"/>
                  </a:cxn>
                  <a:cxn ang="0">
                    <a:pos x="207" y="78"/>
                  </a:cxn>
                  <a:cxn ang="0">
                    <a:pos x="223" y="110"/>
                  </a:cxn>
                  <a:cxn ang="0">
                    <a:pos x="244" y="145"/>
                  </a:cxn>
                  <a:cxn ang="0">
                    <a:pos x="263" y="182"/>
                  </a:cxn>
                  <a:cxn ang="0">
                    <a:pos x="294" y="255"/>
                  </a:cxn>
                  <a:cxn ang="0">
                    <a:pos x="320" y="333"/>
                  </a:cxn>
                  <a:cxn ang="0">
                    <a:pos x="343" y="416"/>
                  </a:cxn>
                  <a:cxn ang="0">
                    <a:pos x="361" y="498"/>
                  </a:cxn>
                  <a:cxn ang="0">
                    <a:pos x="376" y="581"/>
                  </a:cxn>
                  <a:cxn ang="0">
                    <a:pos x="385" y="660"/>
                  </a:cxn>
                  <a:cxn ang="0">
                    <a:pos x="385" y="665"/>
                  </a:cxn>
                  <a:cxn ang="0">
                    <a:pos x="378" y="677"/>
                  </a:cxn>
                  <a:cxn ang="0">
                    <a:pos x="361" y="692"/>
                  </a:cxn>
                  <a:cxn ang="0">
                    <a:pos x="337" y="705"/>
                  </a:cxn>
                  <a:cxn ang="0">
                    <a:pos x="307" y="718"/>
                  </a:cxn>
                  <a:cxn ang="0">
                    <a:pos x="268" y="731"/>
                  </a:cxn>
                  <a:cxn ang="0">
                    <a:pos x="222" y="740"/>
                  </a:cxn>
                  <a:cxn ang="0">
                    <a:pos x="168" y="749"/>
                  </a:cxn>
                  <a:cxn ang="0">
                    <a:pos x="102" y="755"/>
                  </a:cxn>
                  <a:cxn ang="0">
                    <a:pos x="30" y="761"/>
                  </a:cxn>
                  <a:cxn ang="0">
                    <a:pos x="20" y="684"/>
                  </a:cxn>
                  <a:cxn ang="0">
                    <a:pos x="11" y="598"/>
                  </a:cxn>
                  <a:cxn ang="0">
                    <a:pos x="6" y="505"/>
                  </a:cxn>
                  <a:cxn ang="0">
                    <a:pos x="2" y="410"/>
                  </a:cxn>
                  <a:cxn ang="0">
                    <a:pos x="0" y="326"/>
                  </a:cxn>
                  <a:cxn ang="0">
                    <a:pos x="2" y="253"/>
                  </a:cxn>
                  <a:cxn ang="0">
                    <a:pos x="2" y="190"/>
                  </a:cxn>
                  <a:cxn ang="0">
                    <a:pos x="6" y="138"/>
                  </a:cxn>
                  <a:cxn ang="0">
                    <a:pos x="7" y="97"/>
                  </a:cxn>
                  <a:cxn ang="0">
                    <a:pos x="11" y="65"/>
                  </a:cxn>
                  <a:cxn ang="0">
                    <a:pos x="13" y="43"/>
                  </a:cxn>
                  <a:cxn ang="0">
                    <a:pos x="15" y="28"/>
                  </a:cxn>
                  <a:cxn ang="0">
                    <a:pos x="15" y="24"/>
                  </a:cxn>
                  <a:cxn ang="0">
                    <a:pos x="158" y="0"/>
                  </a:cxn>
                </a:cxnLst>
                <a:rect l="0" t="0" r="r" b="b"/>
                <a:pathLst>
                  <a:path w="385" h="761">
                    <a:moveTo>
                      <a:pt x="158" y="0"/>
                    </a:moveTo>
                    <a:lnTo>
                      <a:pt x="160" y="3"/>
                    </a:lnTo>
                    <a:lnTo>
                      <a:pt x="168" y="13"/>
                    </a:lnTo>
                    <a:lnTo>
                      <a:pt x="177" y="30"/>
                    </a:lnTo>
                    <a:lnTo>
                      <a:pt x="190" y="52"/>
                    </a:lnTo>
                    <a:lnTo>
                      <a:pt x="207" y="78"/>
                    </a:lnTo>
                    <a:lnTo>
                      <a:pt x="223" y="110"/>
                    </a:lnTo>
                    <a:lnTo>
                      <a:pt x="244" y="145"/>
                    </a:lnTo>
                    <a:lnTo>
                      <a:pt x="263" y="182"/>
                    </a:lnTo>
                    <a:lnTo>
                      <a:pt x="294" y="255"/>
                    </a:lnTo>
                    <a:lnTo>
                      <a:pt x="320" y="333"/>
                    </a:lnTo>
                    <a:lnTo>
                      <a:pt x="343" y="416"/>
                    </a:lnTo>
                    <a:lnTo>
                      <a:pt x="361" y="498"/>
                    </a:lnTo>
                    <a:lnTo>
                      <a:pt x="376" y="581"/>
                    </a:lnTo>
                    <a:lnTo>
                      <a:pt x="385" y="660"/>
                    </a:lnTo>
                    <a:lnTo>
                      <a:pt x="385" y="665"/>
                    </a:lnTo>
                    <a:lnTo>
                      <a:pt x="378" y="677"/>
                    </a:lnTo>
                    <a:lnTo>
                      <a:pt x="361" y="692"/>
                    </a:lnTo>
                    <a:lnTo>
                      <a:pt x="337" y="705"/>
                    </a:lnTo>
                    <a:lnTo>
                      <a:pt x="307" y="718"/>
                    </a:lnTo>
                    <a:lnTo>
                      <a:pt x="268" y="731"/>
                    </a:lnTo>
                    <a:lnTo>
                      <a:pt x="222" y="740"/>
                    </a:lnTo>
                    <a:lnTo>
                      <a:pt x="168" y="749"/>
                    </a:lnTo>
                    <a:lnTo>
                      <a:pt x="102" y="755"/>
                    </a:lnTo>
                    <a:lnTo>
                      <a:pt x="30" y="761"/>
                    </a:lnTo>
                    <a:lnTo>
                      <a:pt x="20" y="684"/>
                    </a:lnTo>
                    <a:lnTo>
                      <a:pt x="11" y="598"/>
                    </a:lnTo>
                    <a:lnTo>
                      <a:pt x="6" y="505"/>
                    </a:lnTo>
                    <a:lnTo>
                      <a:pt x="2" y="410"/>
                    </a:lnTo>
                    <a:lnTo>
                      <a:pt x="0" y="326"/>
                    </a:lnTo>
                    <a:lnTo>
                      <a:pt x="2" y="253"/>
                    </a:lnTo>
                    <a:lnTo>
                      <a:pt x="2" y="190"/>
                    </a:lnTo>
                    <a:lnTo>
                      <a:pt x="6" y="138"/>
                    </a:lnTo>
                    <a:lnTo>
                      <a:pt x="7" y="97"/>
                    </a:lnTo>
                    <a:lnTo>
                      <a:pt x="11" y="65"/>
                    </a:lnTo>
                    <a:lnTo>
                      <a:pt x="13" y="43"/>
                    </a:lnTo>
                    <a:lnTo>
                      <a:pt x="15" y="28"/>
                    </a:lnTo>
                    <a:lnTo>
                      <a:pt x="15" y="24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18"/>
              <p:cNvSpPr>
                <a:spLocks/>
              </p:cNvSpPr>
              <p:nvPr/>
            </p:nvSpPr>
            <p:spPr bwMode="auto">
              <a:xfrm>
                <a:off x="1236850" y="3744913"/>
                <a:ext cx="417512" cy="1143000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63" y="377"/>
                  </a:cxn>
                  <a:cxn ang="0">
                    <a:pos x="263" y="383"/>
                  </a:cxn>
                  <a:cxn ang="0">
                    <a:pos x="261" y="401"/>
                  </a:cxn>
                  <a:cxn ang="0">
                    <a:pos x="259" y="429"/>
                  </a:cxn>
                  <a:cxn ang="0">
                    <a:pos x="257" y="467"/>
                  </a:cxn>
                  <a:cxn ang="0">
                    <a:pos x="255" y="509"/>
                  </a:cxn>
                  <a:cxn ang="0">
                    <a:pos x="252" y="558"/>
                  </a:cxn>
                  <a:cxn ang="0">
                    <a:pos x="250" y="610"/>
                  </a:cxn>
                  <a:cxn ang="0">
                    <a:pos x="250" y="720"/>
                  </a:cxn>
                  <a:cxn ang="0">
                    <a:pos x="184" y="711"/>
                  </a:cxn>
                  <a:cxn ang="0">
                    <a:pos x="129" y="700"/>
                  </a:cxn>
                  <a:cxn ang="0">
                    <a:pos x="84" y="687"/>
                  </a:cxn>
                  <a:cxn ang="0">
                    <a:pos x="49" y="672"/>
                  </a:cxn>
                  <a:cxn ang="0">
                    <a:pos x="22" y="655"/>
                  </a:cxn>
                  <a:cxn ang="0">
                    <a:pos x="4" y="638"/>
                  </a:cxn>
                  <a:cxn ang="0">
                    <a:pos x="2" y="634"/>
                  </a:cxn>
                  <a:cxn ang="0">
                    <a:pos x="2" y="633"/>
                  </a:cxn>
                  <a:cxn ang="0">
                    <a:pos x="0" y="629"/>
                  </a:cxn>
                  <a:cxn ang="0">
                    <a:pos x="0" y="627"/>
                  </a:cxn>
                  <a:cxn ang="0">
                    <a:pos x="8" y="543"/>
                  </a:cxn>
                  <a:cxn ang="0">
                    <a:pos x="22" y="455"/>
                  </a:cxn>
                  <a:cxn ang="0">
                    <a:pos x="43" y="370"/>
                  </a:cxn>
                  <a:cxn ang="0">
                    <a:pos x="63" y="304"/>
                  </a:cxn>
                  <a:cxn ang="0">
                    <a:pos x="82" y="248"/>
                  </a:cxn>
                  <a:cxn ang="0">
                    <a:pos x="101" y="202"/>
                  </a:cxn>
                  <a:cxn ang="0">
                    <a:pos x="117" y="163"/>
                  </a:cxn>
                  <a:cxn ang="0">
                    <a:pos x="132" y="131"/>
                  </a:cxn>
                  <a:cxn ang="0">
                    <a:pos x="145" y="103"/>
                  </a:cxn>
                  <a:cxn ang="0">
                    <a:pos x="158" y="81"/>
                  </a:cxn>
                  <a:cxn ang="0">
                    <a:pos x="168" y="60"/>
                  </a:cxn>
                  <a:cxn ang="0">
                    <a:pos x="177" y="41"/>
                  </a:cxn>
                  <a:cxn ang="0">
                    <a:pos x="184" y="21"/>
                  </a:cxn>
                  <a:cxn ang="0">
                    <a:pos x="190" y="0"/>
                  </a:cxn>
                </a:cxnLst>
                <a:rect l="0" t="0" r="r" b="b"/>
                <a:pathLst>
                  <a:path w="263" h="720">
                    <a:moveTo>
                      <a:pt x="190" y="0"/>
                    </a:moveTo>
                    <a:lnTo>
                      <a:pt x="263" y="377"/>
                    </a:lnTo>
                    <a:lnTo>
                      <a:pt x="263" y="383"/>
                    </a:lnTo>
                    <a:lnTo>
                      <a:pt x="261" y="401"/>
                    </a:lnTo>
                    <a:lnTo>
                      <a:pt x="259" y="429"/>
                    </a:lnTo>
                    <a:lnTo>
                      <a:pt x="257" y="467"/>
                    </a:lnTo>
                    <a:lnTo>
                      <a:pt x="255" y="509"/>
                    </a:lnTo>
                    <a:lnTo>
                      <a:pt x="252" y="558"/>
                    </a:lnTo>
                    <a:lnTo>
                      <a:pt x="250" y="610"/>
                    </a:lnTo>
                    <a:lnTo>
                      <a:pt x="250" y="720"/>
                    </a:lnTo>
                    <a:lnTo>
                      <a:pt x="184" y="711"/>
                    </a:lnTo>
                    <a:lnTo>
                      <a:pt x="129" y="700"/>
                    </a:lnTo>
                    <a:lnTo>
                      <a:pt x="84" y="687"/>
                    </a:lnTo>
                    <a:lnTo>
                      <a:pt x="49" y="672"/>
                    </a:lnTo>
                    <a:lnTo>
                      <a:pt x="22" y="655"/>
                    </a:lnTo>
                    <a:lnTo>
                      <a:pt x="4" y="638"/>
                    </a:lnTo>
                    <a:lnTo>
                      <a:pt x="2" y="634"/>
                    </a:lnTo>
                    <a:lnTo>
                      <a:pt x="2" y="633"/>
                    </a:lnTo>
                    <a:lnTo>
                      <a:pt x="0" y="629"/>
                    </a:lnTo>
                    <a:lnTo>
                      <a:pt x="0" y="627"/>
                    </a:lnTo>
                    <a:lnTo>
                      <a:pt x="8" y="543"/>
                    </a:lnTo>
                    <a:lnTo>
                      <a:pt x="22" y="455"/>
                    </a:lnTo>
                    <a:lnTo>
                      <a:pt x="43" y="370"/>
                    </a:lnTo>
                    <a:lnTo>
                      <a:pt x="63" y="304"/>
                    </a:lnTo>
                    <a:lnTo>
                      <a:pt x="82" y="248"/>
                    </a:lnTo>
                    <a:lnTo>
                      <a:pt x="101" y="202"/>
                    </a:lnTo>
                    <a:lnTo>
                      <a:pt x="117" y="163"/>
                    </a:lnTo>
                    <a:lnTo>
                      <a:pt x="132" y="131"/>
                    </a:lnTo>
                    <a:lnTo>
                      <a:pt x="145" y="103"/>
                    </a:lnTo>
                    <a:lnTo>
                      <a:pt x="158" y="81"/>
                    </a:lnTo>
                    <a:lnTo>
                      <a:pt x="168" y="60"/>
                    </a:lnTo>
                    <a:lnTo>
                      <a:pt x="177" y="41"/>
                    </a:lnTo>
                    <a:lnTo>
                      <a:pt x="184" y="2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9" name="Freeform 19"/>
              <p:cNvSpPr>
                <a:spLocks/>
              </p:cNvSpPr>
              <p:nvPr/>
            </p:nvSpPr>
            <p:spPr bwMode="auto">
              <a:xfrm>
                <a:off x="1535300" y="3744913"/>
                <a:ext cx="573087" cy="11668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0"/>
                  </a:cxn>
                  <a:cxn ang="0">
                    <a:pos x="24" y="2"/>
                  </a:cxn>
                  <a:cxn ang="0">
                    <a:pos x="47" y="4"/>
                  </a:cxn>
                  <a:cxn ang="0">
                    <a:pos x="106" y="8"/>
                  </a:cxn>
                  <a:cxn ang="0">
                    <a:pos x="138" y="10"/>
                  </a:cxn>
                  <a:cxn ang="0">
                    <a:pos x="166" y="10"/>
                  </a:cxn>
                  <a:cxn ang="0">
                    <a:pos x="168" y="13"/>
                  </a:cxn>
                  <a:cxn ang="0">
                    <a:pos x="173" y="28"/>
                  </a:cxn>
                  <a:cxn ang="0">
                    <a:pos x="183" y="49"/>
                  </a:cxn>
                  <a:cxn ang="0">
                    <a:pos x="209" y="114"/>
                  </a:cxn>
                  <a:cxn ang="0">
                    <a:pos x="224" y="155"/>
                  </a:cxn>
                  <a:cxn ang="0">
                    <a:pos x="242" y="204"/>
                  </a:cxn>
                  <a:cxn ang="0">
                    <a:pos x="259" y="258"/>
                  </a:cxn>
                  <a:cxn ang="0">
                    <a:pos x="278" y="316"/>
                  </a:cxn>
                  <a:cxn ang="0">
                    <a:pos x="294" y="379"/>
                  </a:cxn>
                  <a:cxn ang="0">
                    <a:pos x="311" y="444"/>
                  </a:cxn>
                  <a:cxn ang="0">
                    <a:pos x="328" y="515"/>
                  </a:cxn>
                  <a:cxn ang="0">
                    <a:pos x="341" y="586"/>
                  </a:cxn>
                  <a:cxn ang="0">
                    <a:pos x="352" y="661"/>
                  </a:cxn>
                  <a:cxn ang="0">
                    <a:pos x="361" y="735"/>
                  </a:cxn>
                  <a:cxn ang="0">
                    <a:pos x="278" y="735"/>
                  </a:cxn>
                  <a:cxn ang="0">
                    <a:pos x="201" y="731"/>
                  </a:cxn>
                  <a:cxn ang="0">
                    <a:pos x="132" y="728"/>
                  </a:cxn>
                  <a:cxn ang="0">
                    <a:pos x="73" y="722"/>
                  </a:cxn>
                  <a:cxn ang="0">
                    <a:pos x="19" y="715"/>
                  </a:cxn>
                  <a:cxn ang="0">
                    <a:pos x="13" y="647"/>
                  </a:cxn>
                  <a:cxn ang="0">
                    <a:pos x="8" y="578"/>
                  </a:cxn>
                  <a:cxn ang="0">
                    <a:pos x="4" y="511"/>
                  </a:cxn>
                  <a:cxn ang="0">
                    <a:pos x="0" y="448"/>
                  </a:cxn>
                  <a:cxn ang="0">
                    <a:pos x="0" y="388"/>
                  </a:cxn>
                  <a:cxn ang="0">
                    <a:pos x="2" y="336"/>
                  </a:cxn>
                  <a:cxn ang="0">
                    <a:pos x="6" y="263"/>
                  </a:cxn>
                  <a:cxn ang="0">
                    <a:pos x="8" y="196"/>
                  </a:cxn>
                  <a:cxn ang="0">
                    <a:pos x="8" y="92"/>
                  </a:cxn>
                  <a:cxn ang="0">
                    <a:pos x="6" y="53"/>
                  </a:cxn>
                  <a:cxn ang="0">
                    <a:pos x="4" y="25"/>
                  </a:cxn>
                  <a:cxn ang="0">
                    <a:pos x="2" y="6"/>
                  </a:cxn>
                  <a:cxn ang="0">
                    <a:pos x="2" y="0"/>
                  </a:cxn>
                </a:cxnLst>
                <a:rect l="0" t="0" r="r" b="b"/>
                <a:pathLst>
                  <a:path w="361" h="735">
                    <a:moveTo>
                      <a:pt x="2" y="0"/>
                    </a:moveTo>
                    <a:lnTo>
                      <a:pt x="8" y="0"/>
                    </a:lnTo>
                    <a:lnTo>
                      <a:pt x="24" y="2"/>
                    </a:lnTo>
                    <a:lnTo>
                      <a:pt x="47" y="4"/>
                    </a:lnTo>
                    <a:lnTo>
                      <a:pt x="106" y="8"/>
                    </a:lnTo>
                    <a:lnTo>
                      <a:pt x="138" y="10"/>
                    </a:lnTo>
                    <a:lnTo>
                      <a:pt x="166" y="10"/>
                    </a:lnTo>
                    <a:lnTo>
                      <a:pt x="168" y="13"/>
                    </a:lnTo>
                    <a:lnTo>
                      <a:pt x="173" y="28"/>
                    </a:lnTo>
                    <a:lnTo>
                      <a:pt x="183" y="49"/>
                    </a:lnTo>
                    <a:lnTo>
                      <a:pt x="209" y="114"/>
                    </a:lnTo>
                    <a:lnTo>
                      <a:pt x="224" y="155"/>
                    </a:lnTo>
                    <a:lnTo>
                      <a:pt x="242" y="204"/>
                    </a:lnTo>
                    <a:lnTo>
                      <a:pt x="259" y="258"/>
                    </a:lnTo>
                    <a:lnTo>
                      <a:pt x="278" y="316"/>
                    </a:lnTo>
                    <a:lnTo>
                      <a:pt x="294" y="379"/>
                    </a:lnTo>
                    <a:lnTo>
                      <a:pt x="311" y="444"/>
                    </a:lnTo>
                    <a:lnTo>
                      <a:pt x="328" y="515"/>
                    </a:lnTo>
                    <a:lnTo>
                      <a:pt x="341" y="586"/>
                    </a:lnTo>
                    <a:lnTo>
                      <a:pt x="352" y="661"/>
                    </a:lnTo>
                    <a:lnTo>
                      <a:pt x="361" y="735"/>
                    </a:lnTo>
                    <a:lnTo>
                      <a:pt x="278" y="735"/>
                    </a:lnTo>
                    <a:lnTo>
                      <a:pt x="201" y="731"/>
                    </a:lnTo>
                    <a:lnTo>
                      <a:pt x="132" y="728"/>
                    </a:lnTo>
                    <a:lnTo>
                      <a:pt x="73" y="722"/>
                    </a:lnTo>
                    <a:lnTo>
                      <a:pt x="19" y="715"/>
                    </a:lnTo>
                    <a:lnTo>
                      <a:pt x="13" y="647"/>
                    </a:lnTo>
                    <a:lnTo>
                      <a:pt x="8" y="578"/>
                    </a:lnTo>
                    <a:lnTo>
                      <a:pt x="4" y="511"/>
                    </a:lnTo>
                    <a:lnTo>
                      <a:pt x="0" y="448"/>
                    </a:lnTo>
                    <a:lnTo>
                      <a:pt x="0" y="388"/>
                    </a:lnTo>
                    <a:lnTo>
                      <a:pt x="2" y="336"/>
                    </a:lnTo>
                    <a:lnTo>
                      <a:pt x="6" y="263"/>
                    </a:lnTo>
                    <a:lnTo>
                      <a:pt x="8" y="196"/>
                    </a:lnTo>
                    <a:lnTo>
                      <a:pt x="8" y="92"/>
                    </a:lnTo>
                    <a:lnTo>
                      <a:pt x="6" y="53"/>
                    </a:lnTo>
                    <a:lnTo>
                      <a:pt x="4" y="25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2D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0" name="Freeform 20"/>
              <p:cNvSpPr>
                <a:spLocks/>
              </p:cNvSpPr>
              <p:nvPr/>
            </p:nvSpPr>
            <p:spPr bwMode="auto">
              <a:xfrm>
                <a:off x="1606737" y="4329113"/>
                <a:ext cx="55562" cy="56197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8" y="93"/>
                  </a:cxn>
                  <a:cxn ang="0">
                    <a:pos x="24" y="186"/>
                  </a:cxn>
                  <a:cxn ang="0">
                    <a:pos x="24" y="354"/>
                  </a:cxn>
                  <a:cxn ang="0">
                    <a:pos x="17" y="352"/>
                  </a:cxn>
                  <a:cxn ang="0">
                    <a:pos x="7" y="352"/>
                  </a:cxn>
                  <a:cxn ang="0">
                    <a:pos x="0" y="350"/>
                  </a:cxn>
                  <a:cxn ang="0">
                    <a:pos x="2" y="268"/>
                  </a:cxn>
                  <a:cxn ang="0">
                    <a:pos x="5" y="197"/>
                  </a:cxn>
                  <a:cxn ang="0">
                    <a:pos x="11" y="138"/>
                  </a:cxn>
                  <a:cxn ang="0">
                    <a:pos x="17" y="89"/>
                  </a:cxn>
                  <a:cxn ang="0">
                    <a:pos x="24" y="50"/>
                  </a:cxn>
                  <a:cxn ang="0">
                    <a:pos x="30" y="22"/>
                  </a:cxn>
                  <a:cxn ang="0">
                    <a:pos x="33" y="5"/>
                  </a:cxn>
                  <a:cxn ang="0">
                    <a:pos x="35" y="0"/>
                  </a:cxn>
                </a:cxnLst>
                <a:rect l="0" t="0" r="r" b="b"/>
                <a:pathLst>
                  <a:path w="35" h="354">
                    <a:moveTo>
                      <a:pt x="35" y="0"/>
                    </a:moveTo>
                    <a:lnTo>
                      <a:pt x="28" y="93"/>
                    </a:lnTo>
                    <a:lnTo>
                      <a:pt x="24" y="186"/>
                    </a:lnTo>
                    <a:lnTo>
                      <a:pt x="24" y="354"/>
                    </a:lnTo>
                    <a:lnTo>
                      <a:pt x="17" y="352"/>
                    </a:lnTo>
                    <a:lnTo>
                      <a:pt x="7" y="352"/>
                    </a:lnTo>
                    <a:lnTo>
                      <a:pt x="0" y="350"/>
                    </a:lnTo>
                    <a:lnTo>
                      <a:pt x="2" y="268"/>
                    </a:lnTo>
                    <a:lnTo>
                      <a:pt x="5" y="197"/>
                    </a:lnTo>
                    <a:lnTo>
                      <a:pt x="11" y="138"/>
                    </a:lnTo>
                    <a:lnTo>
                      <a:pt x="17" y="89"/>
                    </a:lnTo>
                    <a:lnTo>
                      <a:pt x="24" y="50"/>
                    </a:lnTo>
                    <a:lnTo>
                      <a:pt x="30" y="22"/>
                    </a:lnTo>
                    <a:lnTo>
                      <a:pt x="33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Freeform 21"/>
              <p:cNvSpPr>
                <a:spLocks/>
              </p:cNvSpPr>
              <p:nvPr/>
            </p:nvSpPr>
            <p:spPr bwMode="auto">
              <a:xfrm>
                <a:off x="2659250" y="4257675"/>
                <a:ext cx="134937" cy="6127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7" y="17"/>
                  </a:cxn>
                  <a:cxn ang="0">
                    <a:pos x="15" y="37"/>
                  </a:cxn>
                  <a:cxn ang="0">
                    <a:pos x="24" y="69"/>
                  </a:cxn>
                  <a:cxn ang="0">
                    <a:pos x="35" y="108"/>
                  </a:cxn>
                  <a:cxn ang="0">
                    <a:pos x="48" y="160"/>
                  </a:cxn>
                  <a:cxn ang="0">
                    <a:pos x="61" y="222"/>
                  </a:cxn>
                  <a:cxn ang="0">
                    <a:pos x="74" y="295"/>
                  </a:cxn>
                  <a:cxn ang="0">
                    <a:pos x="85" y="380"/>
                  </a:cxn>
                  <a:cxn ang="0">
                    <a:pos x="74" y="384"/>
                  </a:cxn>
                  <a:cxn ang="0">
                    <a:pos x="61" y="386"/>
                  </a:cxn>
                  <a:cxn ang="0">
                    <a:pos x="58" y="332"/>
                  </a:cxn>
                  <a:cxn ang="0">
                    <a:pos x="50" y="270"/>
                  </a:cxn>
                  <a:cxn ang="0">
                    <a:pos x="41" y="205"/>
                  </a:cxn>
                  <a:cxn ang="0">
                    <a:pos x="31" y="134"/>
                  </a:cxn>
                  <a:cxn ang="0">
                    <a:pos x="17" y="65"/>
                  </a:cxn>
                  <a:cxn ang="0">
                    <a:pos x="0" y="0"/>
                  </a:cxn>
                </a:cxnLst>
                <a:rect l="0" t="0" r="r" b="b"/>
                <a:pathLst>
                  <a:path w="85" h="386">
                    <a:moveTo>
                      <a:pt x="0" y="0"/>
                    </a:moveTo>
                    <a:lnTo>
                      <a:pt x="2" y="4"/>
                    </a:lnTo>
                    <a:lnTo>
                      <a:pt x="7" y="17"/>
                    </a:lnTo>
                    <a:lnTo>
                      <a:pt x="15" y="37"/>
                    </a:lnTo>
                    <a:lnTo>
                      <a:pt x="24" y="69"/>
                    </a:lnTo>
                    <a:lnTo>
                      <a:pt x="35" y="108"/>
                    </a:lnTo>
                    <a:lnTo>
                      <a:pt x="48" y="160"/>
                    </a:lnTo>
                    <a:lnTo>
                      <a:pt x="61" y="222"/>
                    </a:lnTo>
                    <a:lnTo>
                      <a:pt x="74" y="295"/>
                    </a:lnTo>
                    <a:lnTo>
                      <a:pt x="85" y="380"/>
                    </a:lnTo>
                    <a:lnTo>
                      <a:pt x="74" y="384"/>
                    </a:lnTo>
                    <a:lnTo>
                      <a:pt x="61" y="386"/>
                    </a:lnTo>
                    <a:lnTo>
                      <a:pt x="58" y="332"/>
                    </a:lnTo>
                    <a:lnTo>
                      <a:pt x="50" y="270"/>
                    </a:lnTo>
                    <a:lnTo>
                      <a:pt x="41" y="205"/>
                    </a:lnTo>
                    <a:lnTo>
                      <a:pt x="31" y="134"/>
                    </a:lnTo>
                    <a:lnTo>
                      <a:pt x="17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2" name="Freeform 22"/>
              <p:cNvSpPr>
                <a:spLocks/>
              </p:cNvSpPr>
              <p:nvPr/>
            </p:nvSpPr>
            <p:spPr bwMode="auto">
              <a:xfrm>
                <a:off x="1719450" y="4370388"/>
                <a:ext cx="206375" cy="682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30" y="11"/>
                  </a:cxn>
                  <a:cxn ang="0">
                    <a:pos x="128" y="43"/>
                  </a:cxn>
                  <a:cxn ang="0">
                    <a:pos x="0" y="33"/>
                  </a:cxn>
                  <a:cxn ang="0">
                    <a:pos x="2" y="0"/>
                  </a:cxn>
                </a:cxnLst>
                <a:rect l="0" t="0" r="r" b="b"/>
                <a:pathLst>
                  <a:path w="130" h="43">
                    <a:moveTo>
                      <a:pt x="2" y="0"/>
                    </a:moveTo>
                    <a:lnTo>
                      <a:pt x="130" y="11"/>
                    </a:lnTo>
                    <a:lnTo>
                      <a:pt x="128" y="43"/>
                    </a:lnTo>
                    <a:lnTo>
                      <a:pt x="0" y="3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3" name="Freeform 105"/>
              <p:cNvSpPr>
                <a:spLocks/>
              </p:cNvSpPr>
              <p:nvPr/>
            </p:nvSpPr>
            <p:spPr bwMode="auto">
              <a:xfrm>
                <a:off x="2043450" y="3772011"/>
                <a:ext cx="257439" cy="140758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79" y="76"/>
                  </a:cxn>
                  <a:cxn ang="0">
                    <a:pos x="0" y="6"/>
                  </a:cxn>
                  <a:cxn ang="0">
                    <a:pos x="55" y="6"/>
                  </a:cxn>
                  <a:cxn ang="0">
                    <a:pos x="75" y="5"/>
                  </a:cxn>
                  <a:cxn ang="0">
                    <a:pos x="96" y="4"/>
                  </a:cxn>
                  <a:cxn ang="0">
                    <a:pos x="118" y="3"/>
                  </a:cxn>
                  <a:cxn ang="0">
                    <a:pos x="139" y="0"/>
                  </a:cxn>
                </a:cxnLst>
                <a:rect l="0" t="0" r="r" b="b"/>
                <a:pathLst>
                  <a:path w="139" h="76">
                    <a:moveTo>
                      <a:pt x="139" y="0"/>
                    </a:moveTo>
                    <a:lnTo>
                      <a:pt x="79" y="76"/>
                    </a:lnTo>
                    <a:lnTo>
                      <a:pt x="0" y="6"/>
                    </a:lnTo>
                    <a:lnTo>
                      <a:pt x="55" y="6"/>
                    </a:lnTo>
                    <a:lnTo>
                      <a:pt x="75" y="5"/>
                    </a:lnTo>
                    <a:lnTo>
                      <a:pt x="96" y="4"/>
                    </a:lnTo>
                    <a:lnTo>
                      <a:pt x="118" y="3"/>
                    </a:lnTo>
                    <a:lnTo>
                      <a:pt x="13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1EA3">
                      <a:shade val="30000"/>
                      <a:satMod val="115000"/>
                    </a:srgbClr>
                  </a:gs>
                  <a:gs pos="50000">
                    <a:srgbClr val="DA1EA3">
                      <a:shade val="67500"/>
                      <a:satMod val="115000"/>
                    </a:srgbClr>
                  </a:gs>
                  <a:gs pos="100000">
                    <a:srgbClr val="DA1EA3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4" name="Freeform 106"/>
              <p:cNvSpPr>
                <a:spLocks/>
              </p:cNvSpPr>
              <p:nvPr/>
            </p:nvSpPr>
            <p:spPr bwMode="auto">
              <a:xfrm>
                <a:off x="2119386" y="3868320"/>
                <a:ext cx="218546" cy="89826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0"/>
                  </a:cxn>
                  <a:cxn ang="0">
                    <a:pos x="56" y="27"/>
                  </a:cxn>
                  <a:cxn ang="0">
                    <a:pos x="62" y="55"/>
                  </a:cxn>
                  <a:cxn ang="0">
                    <a:pos x="68" y="85"/>
                  </a:cxn>
                  <a:cxn ang="0">
                    <a:pos x="74" y="115"/>
                  </a:cxn>
                  <a:cxn ang="0">
                    <a:pos x="85" y="178"/>
                  </a:cxn>
                  <a:cxn ang="0">
                    <a:pos x="94" y="238"/>
                  </a:cxn>
                  <a:cxn ang="0">
                    <a:pos x="99" y="266"/>
                  </a:cxn>
                  <a:cxn ang="0">
                    <a:pos x="103" y="293"/>
                  </a:cxn>
                  <a:cxn ang="0">
                    <a:pos x="107" y="318"/>
                  </a:cxn>
                  <a:cxn ang="0">
                    <a:pos x="110" y="339"/>
                  </a:cxn>
                  <a:cxn ang="0">
                    <a:pos x="113" y="358"/>
                  </a:cxn>
                  <a:cxn ang="0">
                    <a:pos x="115" y="373"/>
                  </a:cxn>
                  <a:cxn ang="0">
                    <a:pos x="117" y="385"/>
                  </a:cxn>
                  <a:cxn ang="0">
                    <a:pos x="118" y="393"/>
                  </a:cxn>
                  <a:cxn ang="0">
                    <a:pos x="118" y="395"/>
                  </a:cxn>
                  <a:cxn ang="0">
                    <a:pos x="63" y="485"/>
                  </a:cxn>
                  <a:cxn ang="0">
                    <a:pos x="0" y="401"/>
                  </a:cxn>
                  <a:cxn ang="0">
                    <a:pos x="5" y="377"/>
                  </a:cxn>
                  <a:cxn ang="0">
                    <a:pos x="9" y="350"/>
                  </a:cxn>
                  <a:cxn ang="0">
                    <a:pos x="13" y="322"/>
                  </a:cxn>
                  <a:cxn ang="0">
                    <a:pos x="16" y="292"/>
                  </a:cxn>
                  <a:cxn ang="0">
                    <a:pos x="18" y="262"/>
                  </a:cxn>
                  <a:cxn ang="0">
                    <a:pos x="21" y="200"/>
                  </a:cxn>
                  <a:cxn ang="0">
                    <a:pos x="22" y="170"/>
                  </a:cxn>
                  <a:cxn ang="0">
                    <a:pos x="23" y="141"/>
                  </a:cxn>
                  <a:cxn ang="0">
                    <a:pos x="24" y="113"/>
                  </a:cxn>
                  <a:cxn ang="0">
                    <a:pos x="24" y="29"/>
                  </a:cxn>
                  <a:cxn ang="0">
                    <a:pos x="23" y="17"/>
                  </a:cxn>
                  <a:cxn ang="0">
                    <a:pos x="23" y="6"/>
                  </a:cxn>
                  <a:cxn ang="0">
                    <a:pos x="28" y="5"/>
                  </a:cxn>
                  <a:cxn ang="0">
                    <a:pos x="35" y="2"/>
                  </a:cxn>
                  <a:cxn ang="0">
                    <a:pos x="42" y="2"/>
                  </a:cxn>
                  <a:cxn ang="0">
                    <a:pos x="47" y="0"/>
                  </a:cxn>
                </a:cxnLst>
                <a:rect l="0" t="0" r="r" b="b"/>
                <a:pathLst>
                  <a:path w="118" h="485">
                    <a:moveTo>
                      <a:pt x="47" y="0"/>
                    </a:moveTo>
                    <a:lnTo>
                      <a:pt x="50" y="0"/>
                    </a:lnTo>
                    <a:lnTo>
                      <a:pt x="56" y="27"/>
                    </a:lnTo>
                    <a:lnTo>
                      <a:pt x="62" y="55"/>
                    </a:lnTo>
                    <a:lnTo>
                      <a:pt x="68" y="85"/>
                    </a:lnTo>
                    <a:lnTo>
                      <a:pt x="74" y="115"/>
                    </a:lnTo>
                    <a:lnTo>
                      <a:pt x="85" y="178"/>
                    </a:lnTo>
                    <a:lnTo>
                      <a:pt x="94" y="238"/>
                    </a:lnTo>
                    <a:lnTo>
                      <a:pt x="99" y="266"/>
                    </a:lnTo>
                    <a:lnTo>
                      <a:pt x="103" y="293"/>
                    </a:lnTo>
                    <a:lnTo>
                      <a:pt x="107" y="318"/>
                    </a:lnTo>
                    <a:lnTo>
                      <a:pt x="110" y="339"/>
                    </a:lnTo>
                    <a:lnTo>
                      <a:pt x="113" y="358"/>
                    </a:lnTo>
                    <a:lnTo>
                      <a:pt x="115" y="373"/>
                    </a:lnTo>
                    <a:lnTo>
                      <a:pt x="117" y="385"/>
                    </a:lnTo>
                    <a:lnTo>
                      <a:pt x="118" y="393"/>
                    </a:lnTo>
                    <a:lnTo>
                      <a:pt x="118" y="395"/>
                    </a:lnTo>
                    <a:lnTo>
                      <a:pt x="63" y="485"/>
                    </a:lnTo>
                    <a:lnTo>
                      <a:pt x="0" y="401"/>
                    </a:lnTo>
                    <a:lnTo>
                      <a:pt x="5" y="377"/>
                    </a:lnTo>
                    <a:lnTo>
                      <a:pt x="9" y="350"/>
                    </a:lnTo>
                    <a:lnTo>
                      <a:pt x="13" y="322"/>
                    </a:lnTo>
                    <a:lnTo>
                      <a:pt x="16" y="292"/>
                    </a:lnTo>
                    <a:lnTo>
                      <a:pt x="18" y="262"/>
                    </a:lnTo>
                    <a:lnTo>
                      <a:pt x="21" y="200"/>
                    </a:lnTo>
                    <a:lnTo>
                      <a:pt x="22" y="170"/>
                    </a:lnTo>
                    <a:lnTo>
                      <a:pt x="23" y="141"/>
                    </a:lnTo>
                    <a:lnTo>
                      <a:pt x="24" y="113"/>
                    </a:lnTo>
                    <a:lnTo>
                      <a:pt x="24" y="29"/>
                    </a:lnTo>
                    <a:lnTo>
                      <a:pt x="23" y="17"/>
                    </a:lnTo>
                    <a:lnTo>
                      <a:pt x="23" y="6"/>
                    </a:lnTo>
                    <a:lnTo>
                      <a:pt x="28" y="5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4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1EA3">
                      <a:shade val="30000"/>
                      <a:satMod val="115000"/>
                    </a:srgbClr>
                  </a:gs>
                  <a:gs pos="50000">
                    <a:srgbClr val="DA1EA3">
                      <a:shade val="67500"/>
                      <a:satMod val="115000"/>
                    </a:srgbClr>
                  </a:gs>
                  <a:gs pos="100000">
                    <a:srgbClr val="DA1EA3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Freeform 89"/>
            <p:cNvSpPr>
              <a:spLocks/>
            </p:cNvSpPr>
            <p:nvPr/>
          </p:nvSpPr>
          <p:spPr bwMode="auto">
            <a:xfrm>
              <a:off x="2354261" y="3105944"/>
              <a:ext cx="474133" cy="36856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44" y="1"/>
                </a:cxn>
                <a:cxn ang="0">
                  <a:pos x="145" y="6"/>
                </a:cxn>
                <a:cxn ang="0">
                  <a:pos x="147" y="12"/>
                </a:cxn>
                <a:cxn ang="0">
                  <a:pos x="150" y="22"/>
                </a:cxn>
                <a:cxn ang="0">
                  <a:pos x="154" y="31"/>
                </a:cxn>
                <a:cxn ang="0">
                  <a:pos x="159" y="43"/>
                </a:cxn>
                <a:cxn ang="0">
                  <a:pos x="165" y="55"/>
                </a:cxn>
                <a:cxn ang="0">
                  <a:pos x="172" y="66"/>
                </a:cxn>
                <a:cxn ang="0">
                  <a:pos x="180" y="76"/>
                </a:cxn>
                <a:cxn ang="0">
                  <a:pos x="189" y="86"/>
                </a:cxn>
                <a:cxn ang="0">
                  <a:pos x="200" y="94"/>
                </a:cxn>
                <a:cxn ang="0">
                  <a:pos x="212" y="99"/>
                </a:cxn>
                <a:cxn ang="0">
                  <a:pos x="225" y="102"/>
                </a:cxn>
                <a:cxn ang="0">
                  <a:pos x="240" y="102"/>
                </a:cxn>
                <a:cxn ang="0">
                  <a:pos x="256" y="98"/>
                </a:cxn>
                <a:cxn ang="0">
                  <a:pos x="255" y="100"/>
                </a:cxn>
                <a:cxn ang="0">
                  <a:pos x="252" y="104"/>
                </a:cxn>
                <a:cxn ang="0">
                  <a:pos x="247" y="110"/>
                </a:cxn>
                <a:cxn ang="0">
                  <a:pos x="241" y="118"/>
                </a:cxn>
                <a:cxn ang="0">
                  <a:pos x="232" y="128"/>
                </a:cxn>
                <a:cxn ang="0">
                  <a:pos x="222" y="138"/>
                </a:cxn>
                <a:cxn ang="0">
                  <a:pos x="209" y="149"/>
                </a:cxn>
                <a:cxn ang="0">
                  <a:pos x="195" y="159"/>
                </a:cxn>
                <a:cxn ang="0">
                  <a:pos x="178" y="169"/>
                </a:cxn>
                <a:cxn ang="0">
                  <a:pos x="159" y="179"/>
                </a:cxn>
                <a:cxn ang="0">
                  <a:pos x="137" y="187"/>
                </a:cxn>
                <a:cxn ang="0">
                  <a:pos x="114" y="193"/>
                </a:cxn>
                <a:cxn ang="0">
                  <a:pos x="90" y="197"/>
                </a:cxn>
                <a:cxn ang="0">
                  <a:pos x="62" y="199"/>
                </a:cxn>
                <a:cxn ang="0">
                  <a:pos x="31" y="197"/>
                </a:cxn>
                <a:cxn ang="0">
                  <a:pos x="0" y="192"/>
                </a:cxn>
                <a:cxn ang="0">
                  <a:pos x="144" y="0"/>
                </a:cxn>
              </a:cxnLst>
              <a:rect l="0" t="0" r="r" b="b"/>
              <a:pathLst>
                <a:path w="256" h="199">
                  <a:moveTo>
                    <a:pt x="144" y="0"/>
                  </a:moveTo>
                  <a:lnTo>
                    <a:pt x="144" y="1"/>
                  </a:lnTo>
                  <a:lnTo>
                    <a:pt x="145" y="6"/>
                  </a:lnTo>
                  <a:lnTo>
                    <a:pt x="147" y="12"/>
                  </a:lnTo>
                  <a:lnTo>
                    <a:pt x="150" y="22"/>
                  </a:lnTo>
                  <a:lnTo>
                    <a:pt x="154" y="31"/>
                  </a:lnTo>
                  <a:lnTo>
                    <a:pt x="159" y="43"/>
                  </a:lnTo>
                  <a:lnTo>
                    <a:pt x="165" y="55"/>
                  </a:lnTo>
                  <a:lnTo>
                    <a:pt x="172" y="66"/>
                  </a:lnTo>
                  <a:lnTo>
                    <a:pt x="180" y="76"/>
                  </a:lnTo>
                  <a:lnTo>
                    <a:pt x="189" y="86"/>
                  </a:lnTo>
                  <a:lnTo>
                    <a:pt x="200" y="94"/>
                  </a:lnTo>
                  <a:lnTo>
                    <a:pt x="212" y="99"/>
                  </a:lnTo>
                  <a:lnTo>
                    <a:pt x="225" y="102"/>
                  </a:lnTo>
                  <a:lnTo>
                    <a:pt x="240" y="102"/>
                  </a:lnTo>
                  <a:lnTo>
                    <a:pt x="256" y="98"/>
                  </a:lnTo>
                  <a:lnTo>
                    <a:pt x="255" y="100"/>
                  </a:lnTo>
                  <a:lnTo>
                    <a:pt x="252" y="104"/>
                  </a:lnTo>
                  <a:lnTo>
                    <a:pt x="247" y="110"/>
                  </a:lnTo>
                  <a:lnTo>
                    <a:pt x="241" y="118"/>
                  </a:lnTo>
                  <a:lnTo>
                    <a:pt x="232" y="128"/>
                  </a:lnTo>
                  <a:lnTo>
                    <a:pt x="222" y="138"/>
                  </a:lnTo>
                  <a:lnTo>
                    <a:pt x="209" y="149"/>
                  </a:lnTo>
                  <a:lnTo>
                    <a:pt x="195" y="159"/>
                  </a:lnTo>
                  <a:lnTo>
                    <a:pt x="178" y="169"/>
                  </a:lnTo>
                  <a:lnTo>
                    <a:pt x="159" y="179"/>
                  </a:lnTo>
                  <a:lnTo>
                    <a:pt x="137" y="187"/>
                  </a:lnTo>
                  <a:lnTo>
                    <a:pt x="114" y="193"/>
                  </a:lnTo>
                  <a:lnTo>
                    <a:pt x="90" y="197"/>
                  </a:lnTo>
                  <a:lnTo>
                    <a:pt x="62" y="199"/>
                  </a:lnTo>
                  <a:lnTo>
                    <a:pt x="31" y="197"/>
                  </a:lnTo>
                  <a:lnTo>
                    <a:pt x="0" y="19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 94"/>
            <p:cNvSpPr>
              <a:spLocks/>
            </p:cNvSpPr>
            <p:nvPr/>
          </p:nvSpPr>
          <p:spPr bwMode="auto">
            <a:xfrm>
              <a:off x="1304130" y="2257690"/>
              <a:ext cx="1407583" cy="1357577"/>
            </a:xfrm>
            <a:custGeom>
              <a:avLst/>
              <a:gdLst/>
              <a:ahLst/>
              <a:cxnLst>
                <a:cxn ang="0">
                  <a:pos x="406" y="2"/>
                </a:cxn>
                <a:cxn ang="0">
                  <a:pos x="481" y="19"/>
                </a:cxn>
                <a:cxn ang="0">
                  <a:pos x="552" y="49"/>
                </a:cxn>
                <a:cxn ang="0">
                  <a:pos x="613" y="92"/>
                </a:cxn>
                <a:cxn ang="0">
                  <a:pos x="664" y="145"/>
                </a:cxn>
                <a:cxn ang="0">
                  <a:pos x="704" y="208"/>
                </a:cxn>
                <a:cxn ang="0">
                  <a:pos x="734" y="275"/>
                </a:cxn>
                <a:cxn ang="0">
                  <a:pos x="753" y="345"/>
                </a:cxn>
                <a:cxn ang="0">
                  <a:pos x="760" y="414"/>
                </a:cxn>
                <a:cxn ang="0">
                  <a:pos x="756" y="479"/>
                </a:cxn>
                <a:cxn ang="0">
                  <a:pos x="739" y="538"/>
                </a:cxn>
                <a:cxn ang="0">
                  <a:pos x="705" y="599"/>
                </a:cxn>
                <a:cxn ang="0">
                  <a:pos x="660" y="650"/>
                </a:cxn>
                <a:cxn ang="0">
                  <a:pos x="605" y="689"/>
                </a:cxn>
                <a:cxn ang="0">
                  <a:pos x="542" y="716"/>
                </a:cxn>
                <a:cxn ang="0">
                  <a:pos x="474" y="731"/>
                </a:cxn>
                <a:cxn ang="0">
                  <a:pos x="402" y="733"/>
                </a:cxn>
                <a:cxn ang="0">
                  <a:pos x="328" y="722"/>
                </a:cxn>
                <a:cxn ang="0">
                  <a:pos x="253" y="698"/>
                </a:cxn>
                <a:cxn ang="0">
                  <a:pos x="179" y="658"/>
                </a:cxn>
                <a:cxn ang="0">
                  <a:pos x="116" y="607"/>
                </a:cxn>
                <a:cxn ang="0">
                  <a:pos x="65" y="546"/>
                </a:cxn>
                <a:cxn ang="0">
                  <a:pos x="27" y="478"/>
                </a:cxn>
                <a:cxn ang="0">
                  <a:pos x="6" y="404"/>
                </a:cxn>
                <a:cxn ang="0">
                  <a:pos x="0" y="329"/>
                </a:cxn>
                <a:cxn ang="0">
                  <a:pos x="12" y="252"/>
                </a:cxn>
                <a:cxn ang="0">
                  <a:pos x="42" y="180"/>
                </a:cxn>
                <a:cxn ang="0">
                  <a:pos x="84" y="120"/>
                </a:cxn>
                <a:cxn ang="0">
                  <a:pos x="135" y="71"/>
                </a:cxn>
                <a:cxn ang="0">
                  <a:pos x="195" y="36"/>
                </a:cxn>
                <a:cxn ang="0">
                  <a:pos x="262" y="11"/>
                </a:cxn>
                <a:cxn ang="0">
                  <a:pos x="332" y="0"/>
                </a:cxn>
              </a:cxnLst>
              <a:rect l="0" t="0" r="r" b="b"/>
              <a:pathLst>
                <a:path w="760" h="733">
                  <a:moveTo>
                    <a:pt x="370" y="0"/>
                  </a:moveTo>
                  <a:lnTo>
                    <a:pt x="406" y="2"/>
                  </a:lnTo>
                  <a:lnTo>
                    <a:pt x="444" y="9"/>
                  </a:lnTo>
                  <a:lnTo>
                    <a:pt x="481" y="19"/>
                  </a:lnTo>
                  <a:lnTo>
                    <a:pt x="519" y="32"/>
                  </a:lnTo>
                  <a:lnTo>
                    <a:pt x="552" y="49"/>
                  </a:lnTo>
                  <a:lnTo>
                    <a:pt x="584" y="69"/>
                  </a:lnTo>
                  <a:lnTo>
                    <a:pt x="613" y="92"/>
                  </a:lnTo>
                  <a:lnTo>
                    <a:pt x="639" y="118"/>
                  </a:lnTo>
                  <a:lnTo>
                    <a:pt x="664" y="145"/>
                  </a:lnTo>
                  <a:lnTo>
                    <a:pt x="685" y="176"/>
                  </a:lnTo>
                  <a:lnTo>
                    <a:pt x="704" y="208"/>
                  </a:lnTo>
                  <a:lnTo>
                    <a:pt x="720" y="241"/>
                  </a:lnTo>
                  <a:lnTo>
                    <a:pt x="734" y="275"/>
                  </a:lnTo>
                  <a:lnTo>
                    <a:pt x="745" y="309"/>
                  </a:lnTo>
                  <a:lnTo>
                    <a:pt x="753" y="345"/>
                  </a:lnTo>
                  <a:lnTo>
                    <a:pt x="758" y="380"/>
                  </a:lnTo>
                  <a:lnTo>
                    <a:pt x="760" y="414"/>
                  </a:lnTo>
                  <a:lnTo>
                    <a:pt x="759" y="447"/>
                  </a:lnTo>
                  <a:lnTo>
                    <a:pt x="756" y="479"/>
                  </a:lnTo>
                  <a:lnTo>
                    <a:pt x="749" y="509"/>
                  </a:lnTo>
                  <a:lnTo>
                    <a:pt x="739" y="538"/>
                  </a:lnTo>
                  <a:lnTo>
                    <a:pt x="724" y="570"/>
                  </a:lnTo>
                  <a:lnTo>
                    <a:pt x="705" y="599"/>
                  </a:lnTo>
                  <a:lnTo>
                    <a:pt x="684" y="626"/>
                  </a:lnTo>
                  <a:lnTo>
                    <a:pt x="660" y="650"/>
                  </a:lnTo>
                  <a:lnTo>
                    <a:pt x="634" y="671"/>
                  </a:lnTo>
                  <a:lnTo>
                    <a:pt x="605" y="689"/>
                  </a:lnTo>
                  <a:lnTo>
                    <a:pt x="575" y="704"/>
                  </a:lnTo>
                  <a:lnTo>
                    <a:pt x="542" y="716"/>
                  </a:lnTo>
                  <a:lnTo>
                    <a:pt x="508" y="724"/>
                  </a:lnTo>
                  <a:lnTo>
                    <a:pt x="474" y="731"/>
                  </a:lnTo>
                  <a:lnTo>
                    <a:pt x="438" y="733"/>
                  </a:lnTo>
                  <a:lnTo>
                    <a:pt x="402" y="733"/>
                  </a:lnTo>
                  <a:lnTo>
                    <a:pt x="364" y="729"/>
                  </a:lnTo>
                  <a:lnTo>
                    <a:pt x="328" y="722"/>
                  </a:lnTo>
                  <a:lnTo>
                    <a:pt x="290" y="712"/>
                  </a:lnTo>
                  <a:lnTo>
                    <a:pt x="253" y="698"/>
                  </a:lnTo>
                  <a:lnTo>
                    <a:pt x="215" y="680"/>
                  </a:lnTo>
                  <a:lnTo>
                    <a:pt x="179" y="658"/>
                  </a:lnTo>
                  <a:lnTo>
                    <a:pt x="146" y="634"/>
                  </a:lnTo>
                  <a:lnTo>
                    <a:pt x="116" y="607"/>
                  </a:lnTo>
                  <a:lnTo>
                    <a:pt x="89" y="578"/>
                  </a:lnTo>
                  <a:lnTo>
                    <a:pt x="65" y="546"/>
                  </a:lnTo>
                  <a:lnTo>
                    <a:pt x="44" y="513"/>
                  </a:lnTo>
                  <a:lnTo>
                    <a:pt x="27" y="478"/>
                  </a:lnTo>
                  <a:lnTo>
                    <a:pt x="15" y="442"/>
                  </a:lnTo>
                  <a:lnTo>
                    <a:pt x="6" y="404"/>
                  </a:lnTo>
                  <a:lnTo>
                    <a:pt x="1" y="367"/>
                  </a:lnTo>
                  <a:lnTo>
                    <a:pt x="0" y="329"/>
                  </a:lnTo>
                  <a:lnTo>
                    <a:pt x="4" y="290"/>
                  </a:lnTo>
                  <a:lnTo>
                    <a:pt x="12" y="252"/>
                  </a:lnTo>
                  <a:lnTo>
                    <a:pt x="26" y="214"/>
                  </a:lnTo>
                  <a:lnTo>
                    <a:pt x="42" y="180"/>
                  </a:lnTo>
                  <a:lnTo>
                    <a:pt x="62" y="149"/>
                  </a:lnTo>
                  <a:lnTo>
                    <a:pt x="84" y="120"/>
                  </a:lnTo>
                  <a:lnTo>
                    <a:pt x="109" y="94"/>
                  </a:lnTo>
                  <a:lnTo>
                    <a:pt x="135" y="71"/>
                  </a:lnTo>
                  <a:lnTo>
                    <a:pt x="164" y="52"/>
                  </a:lnTo>
                  <a:lnTo>
                    <a:pt x="195" y="36"/>
                  </a:lnTo>
                  <a:lnTo>
                    <a:pt x="228" y="21"/>
                  </a:lnTo>
                  <a:lnTo>
                    <a:pt x="262" y="11"/>
                  </a:lnTo>
                  <a:lnTo>
                    <a:pt x="297" y="4"/>
                  </a:lnTo>
                  <a:lnTo>
                    <a:pt x="332" y="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C8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95"/>
            <p:cNvSpPr>
              <a:spLocks/>
            </p:cNvSpPr>
            <p:nvPr/>
          </p:nvSpPr>
          <p:spPr bwMode="auto">
            <a:xfrm>
              <a:off x="1435627" y="2335478"/>
              <a:ext cx="1227931" cy="1185333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348" y="1"/>
                </a:cxn>
                <a:cxn ang="0">
                  <a:pos x="383" y="7"/>
                </a:cxn>
                <a:cxn ang="0">
                  <a:pos x="418" y="16"/>
                </a:cxn>
                <a:cxn ang="0">
                  <a:pos x="453" y="29"/>
                </a:cxn>
                <a:cxn ang="0">
                  <a:pos x="484" y="44"/>
                </a:cxn>
                <a:cxn ang="0">
                  <a:pos x="512" y="63"/>
                </a:cxn>
                <a:cxn ang="0">
                  <a:pos x="539" y="84"/>
                </a:cxn>
                <a:cxn ang="0">
                  <a:pos x="563" y="108"/>
                </a:cxn>
                <a:cxn ang="0">
                  <a:pos x="585" y="135"/>
                </a:cxn>
                <a:cxn ang="0">
                  <a:pos x="604" y="164"/>
                </a:cxn>
                <a:cxn ang="0">
                  <a:pos x="621" y="193"/>
                </a:cxn>
                <a:cxn ang="0">
                  <a:pos x="634" y="225"/>
                </a:cxn>
                <a:cxn ang="0">
                  <a:pos x="645" y="257"/>
                </a:cxn>
                <a:cxn ang="0">
                  <a:pos x="654" y="289"/>
                </a:cxn>
                <a:cxn ang="0">
                  <a:pos x="660" y="322"/>
                </a:cxn>
                <a:cxn ang="0">
                  <a:pos x="663" y="353"/>
                </a:cxn>
                <a:cxn ang="0">
                  <a:pos x="663" y="385"/>
                </a:cxn>
                <a:cxn ang="0">
                  <a:pos x="660" y="415"/>
                </a:cxn>
                <a:cxn ang="0">
                  <a:pos x="653" y="443"/>
                </a:cxn>
                <a:cxn ang="0">
                  <a:pos x="645" y="470"/>
                </a:cxn>
                <a:cxn ang="0">
                  <a:pos x="630" y="499"/>
                </a:cxn>
                <a:cxn ang="0">
                  <a:pos x="613" y="526"/>
                </a:cxn>
                <a:cxn ang="0">
                  <a:pos x="592" y="551"/>
                </a:cxn>
                <a:cxn ang="0">
                  <a:pos x="570" y="572"/>
                </a:cxn>
                <a:cxn ang="0">
                  <a:pos x="544" y="591"/>
                </a:cxn>
                <a:cxn ang="0">
                  <a:pos x="517" y="607"/>
                </a:cxn>
                <a:cxn ang="0">
                  <a:pos x="488" y="619"/>
                </a:cxn>
                <a:cxn ang="0">
                  <a:pos x="457" y="629"/>
                </a:cxn>
                <a:cxn ang="0">
                  <a:pos x="425" y="635"/>
                </a:cxn>
                <a:cxn ang="0">
                  <a:pos x="393" y="639"/>
                </a:cxn>
                <a:cxn ang="0">
                  <a:pos x="359" y="640"/>
                </a:cxn>
                <a:cxn ang="0">
                  <a:pos x="324" y="637"/>
                </a:cxn>
                <a:cxn ang="0">
                  <a:pos x="290" y="631"/>
                </a:cxn>
                <a:cxn ang="0">
                  <a:pos x="255" y="622"/>
                </a:cxn>
                <a:cxn ang="0">
                  <a:pos x="221" y="609"/>
                </a:cxn>
                <a:cxn ang="0">
                  <a:pos x="185" y="592"/>
                </a:cxn>
                <a:cxn ang="0">
                  <a:pos x="151" y="572"/>
                </a:cxn>
                <a:cxn ang="0">
                  <a:pos x="121" y="549"/>
                </a:cxn>
                <a:cxn ang="0">
                  <a:pos x="94" y="523"/>
                </a:cxn>
                <a:cxn ang="0">
                  <a:pos x="69" y="494"/>
                </a:cxn>
                <a:cxn ang="0">
                  <a:pos x="49" y="464"/>
                </a:cxn>
                <a:cxn ang="0">
                  <a:pos x="31" y="432"/>
                </a:cxn>
                <a:cxn ang="0">
                  <a:pos x="18" y="400"/>
                </a:cxn>
                <a:cxn ang="0">
                  <a:pos x="7" y="365"/>
                </a:cxn>
                <a:cxn ang="0">
                  <a:pos x="2" y="330"/>
                </a:cxn>
                <a:cxn ang="0">
                  <a:pos x="0" y="295"/>
                </a:cxn>
                <a:cxn ang="0">
                  <a:pos x="3" y="258"/>
                </a:cxn>
                <a:cxn ang="0">
                  <a:pos x="10" y="223"/>
                </a:cxn>
                <a:cxn ang="0">
                  <a:pos x="22" y="187"/>
                </a:cxn>
                <a:cxn ang="0">
                  <a:pos x="38" y="155"/>
                </a:cxn>
                <a:cxn ang="0">
                  <a:pos x="56" y="127"/>
                </a:cxn>
                <a:cxn ang="0">
                  <a:pos x="77" y="101"/>
                </a:cxn>
                <a:cxn ang="0">
                  <a:pos x="100" y="77"/>
                </a:cxn>
                <a:cxn ang="0">
                  <a:pos x="126" y="57"/>
                </a:cxn>
                <a:cxn ang="0">
                  <a:pos x="154" y="40"/>
                </a:cxn>
                <a:cxn ang="0">
                  <a:pos x="183" y="25"/>
                </a:cxn>
                <a:cxn ang="0">
                  <a:pos x="214" y="14"/>
                </a:cxn>
                <a:cxn ang="0">
                  <a:pos x="246" y="6"/>
                </a:cxn>
                <a:cxn ang="0">
                  <a:pos x="280" y="1"/>
                </a:cxn>
                <a:cxn ang="0">
                  <a:pos x="313" y="0"/>
                </a:cxn>
              </a:cxnLst>
              <a:rect l="0" t="0" r="r" b="b"/>
              <a:pathLst>
                <a:path w="663" h="640">
                  <a:moveTo>
                    <a:pt x="313" y="0"/>
                  </a:moveTo>
                  <a:lnTo>
                    <a:pt x="348" y="1"/>
                  </a:lnTo>
                  <a:lnTo>
                    <a:pt x="383" y="7"/>
                  </a:lnTo>
                  <a:lnTo>
                    <a:pt x="418" y="16"/>
                  </a:lnTo>
                  <a:lnTo>
                    <a:pt x="453" y="29"/>
                  </a:lnTo>
                  <a:lnTo>
                    <a:pt x="484" y="44"/>
                  </a:lnTo>
                  <a:lnTo>
                    <a:pt x="512" y="63"/>
                  </a:lnTo>
                  <a:lnTo>
                    <a:pt x="539" y="84"/>
                  </a:lnTo>
                  <a:lnTo>
                    <a:pt x="563" y="108"/>
                  </a:lnTo>
                  <a:lnTo>
                    <a:pt x="585" y="135"/>
                  </a:lnTo>
                  <a:lnTo>
                    <a:pt x="604" y="164"/>
                  </a:lnTo>
                  <a:lnTo>
                    <a:pt x="621" y="193"/>
                  </a:lnTo>
                  <a:lnTo>
                    <a:pt x="634" y="225"/>
                  </a:lnTo>
                  <a:lnTo>
                    <a:pt x="645" y="257"/>
                  </a:lnTo>
                  <a:lnTo>
                    <a:pt x="654" y="289"/>
                  </a:lnTo>
                  <a:lnTo>
                    <a:pt x="660" y="322"/>
                  </a:lnTo>
                  <a:lnTo>
                    <a:pt x="663" y="353"/>
                  </a:lnTo>
                  <a:lnTo>
                    <a:pt x="663" y="385"/>
                  </a:lnTo>
                  <a:lnTo>
                    <a:pt x="660" y="415"/>
                  </a:lnTo>
                  <a:lnTo>
                    <a:pt x="653" y="443"/>
                  </a:lnTo>
                  <a:lnTo>
                    <a:pt x="645" y="470"/>
                  </a:lnTo>
                  <a:lnTo>
                    <a:pt x="630" y="499"/>
                  </a:lnTo>
                  <a:lnTo>
                    <a:pt x="613" y="526"/>
                  </a:lnTo>
                  <a:lnTo>
                    <a:pt x="592" y="551"/>
                  </a:lnTo>
                  <a:lnTo>
                    <a:pt x="570" y="572"/>
                  </a:lnTo>
                  <a:lnTo>
                    <a:pt x="544" y="591"/>
                  </a:lnTo>
                  <a:lnTo>
                    <a:pt x="517" y="607"/>
                  </a:lnTo>
                  <a:lnTo>
                    <a:pt x="488" y="619"/>
                  </a:lnTo>
                  <a:lnTo>
                    <a:pt x="457" y="629"/>
                  </a:lnTo>
                  <a:lnTo>
                    <a:pt x="425" y="635"/>
                  </a:lnTo>
                  <a:lnTo>
                    <a:pt x="393" y="639"/>
                  </a:lnTo>
                  <a:lnTo>
                    <a:pt x="359" y="640"/>
                  </a:lnTo>
                  <a:lnTo>
                    <a:pt x="324" y="637"/>
                  </a:lnTo>
                  <a:lnTo>
                    <a:pt x="290" y="631"/>
                  </a:lnTo>
                  <a:lnTo>
                    <a:pt x="255" y="622"/>
                  </a:lnTo>
                  <a:lnTo>
                    <a:pt x="221" y="609"/>
                  </a:lnTo>
                  <a:lnTo>
                    <a:pt x="185" y="592"/>
                  </a:lnTo>
                  <a:lnTo>
                    <a:pt x="151" y="572"/>
                  </a:lnTo>
                  <a:lnTo>
                    <a:pt x="121" y="549"/>
                  </a:lnTo>
                  <a:lnTo>
                    <a:pt x="94" y="523"/>
                  </a:lnTo>
                  <a:lnTo>
                    <a:pt x="69" y="494"/>
                  </a:lnTo>
                  <a:lnTo>
                    <a:pt x="49" y="464"/>
                  </a:lnTo>
                  <a:lnTo>
                    <a:pt x="31" y="432"/>
                  </a:lnTo>
                  <a:lnTo>
                    <a:pt x="18" y="400"/>
                  </a:lnTo>
                  <a:lnTo>
                    <a:pt x="7" y="365"/>
                  </a:lnTo>
                  <a:lnTo>
                    <a:pt x="2" y="330"/>
                  </a:lnTo>
                  <a:lnTo>
                    <a:pt x="0" y="295"/>
                  </a:lnTo>
                  <a:lnTo>
                    <a:pt x="3" y="258"/>
                  </a:lnTo>
                  <a:lnTo>
                    <a:pt x="10" y="223"/>
                  </a:lnTo>
                  <a:lnTo>
                    <a:pt x="22" y="187"/>
                  </a:lnTo>
                  <a:lnTo>
                    <a:pt x="38" y="155"/>
                  </a:lnTo>
                  <a:lnTo>
                    <a:pt x="56" y="127"/>
                  </a:lnTo>
                  <a:lnTo>
                    <a:pt x="77" y="101"/>
                  </a:lnTo>
                  <a:lnTo>
                    <a:pt x="100" y="77"/>
                  </a:lnTo>
                  <a:lnTo>
                    <a:pt x="126" y="57"/>
                  </a:lnTo>
                  <a:lnTo>
                    <a:pt x="154" y="40"/>
                  </a:lnTo>
                  <a:lnTo>
                    <a:pt x="183" y="25"/>
                  </a:lnTo>
                  <a:lnTo>
                    <a:pt x="214" y="14"/>
                  </a:lnTo>
                  <a:lnTo>
                    <a:pt x="246" y="6"/>
                  </a:lnTo>
                  <a:lnTo>
                    <a:pt x="280" y="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D8A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97"/>
            <p:cNvSpPr>
              <a:spLocks/>
            </p:cNvSpPr>
            <p:nvPr/>
          </p:nvSpPr>
          <p:spPr bwMode="auto">
            <a:xfrm>
              <a:off x="2570955" y="2668853"/>
              <a:ext cx="92604" cy="4852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4" y="5"/>
                </a:cxn>
                <a:cxn ang="0">
                  <a:pos x="8" y="13"/>
                </a:cxn>
                <a:cxn ang="0">
                  <a:pos x="14" y="23"/>
                </a:cxn>
                <a:cxn ang="0">
                  <a:pos x="20" y="36"/>
                </a:cxn>
                <a:cxn ang="0">
                  <a:pos x="28" y="51"/>
                </a:cxn>
                <a:cxn ang="0">
                  <a:pos x="34" y="68"/>
                </a:cxn>
                <a:cxn ang="0">
                  <a:pos x="40" y="89"/>
                </a:cxn>
                <a:cxn ang="0">
                  <a:pos x="44" y="112"/>
                </a:cxn>
                <a:cxn ang="0">
                  <a:pos x="48" y="138"/>
                </a:cxn>
                <a:cxn ang="0">
                  <a:pos x="50" y="166"/>
                </a:cxn>
                <a:cxn ang="0">
                  <a:pos x="49" y="195"/>
                </a:cxn>
                <a:cxn ang="0">
                  <a:pos x="45" y="228"/>
                </a:cxn>
                <a:cxn ang="0">
                  <a:pos x="39" y="262"/>
                </a:cxn>
                <a:cxn ang="0">
                  <a:pos x="39" y="259"/>
                </a:cxn>
                <a:cxn ang="0">
                  <a:pos x="40" y="253"/>
                </a:cxn>
                <a:cxn ang="0">
                  <a:pos x="41" y="242"/>
                </a:cxn>
                <a:cxn ang="0">
                  <a:pos x="42" y="228"/>
                </a:cxn>
                <a:cxn ang="0">
                  <a:pos x="43" y="210"/>
                </a:cxn>
                <a:cxn ang="0">
                  <a:pos x="42" y="190"/>
                </a:cxn>
                <a:cxn ang="0">
                  <a:pos x="41" y="167"/>
                </a:cxn>
                <a:cxn ang="0">
                  <a:pos x="39" y="142"/>
                </a:cxn>
                <a:cxn ang="0">
                  <a:pos x="36" y="116"/>
                </a:cxn>
                <a:cxn ang="0">
                  <a:pos x="30" y="87"/>
                </a:cxn>
                <a:cxn ang="0">
                  <a:pos x="22" y="59"/>
                </a:cxn>
                <a:cxn ang="0">
                  <a:pos x="12" y="29"/>
                </a:cxn>
                <a:cxn ang="0">
                  <a:pos x="0" y="0"/>
                </a:cxn>
              </a:cxnLst>
              <a:rect l="0" t="0" r="r" b="b"/>
              <a:pathLst>
                <a:path w="50" h="262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20" y="36"/>
                  </a:lnTo>
                  <a:lnTo>
                    <a:pt x="28" y="51"/>
                  </a:lnTo>
                  <a:lnTo>
                    <a:pt x="34" y="68"/>
                  </a:lnTo>
                  <a:lnTo>
                    <a:pt x="40" y="89"/>
                  </a:lnTo>
                  <a:lnTo>
                    <a:pt x="44" y="112"/>
                  </a:lnTo>
                  <a:lnTo>
                    <a:pt x="48" y="138"/>
                  </a:lnTo>
                  <a:lnTo>
                    <a:pt x="50" y="166"/>
                  </a:lnTo>
                  <a:lnTo>
                    <a:pt x="49" y="195"/>
                  </a:lnTo>
                  <a:lnTo>
                    <a:pt x="45" y="228"/>
                  </a:lnTo>
                  <a:lnTo>
                    <a:pt x="39" y="262"/>
                  </a:lnTo>
                  <a:lnTo>
                    <a:pt x="39" y="259"/>
                  </a:lnTo>
                  <a:lnTo>
                    <a:pt x="40" y="253"/>
                  </a:lnTo>
                  <a:lnTo>
                    <a:pt x="41" y="242"/>
                  </a:lnTo>
                  <a:lnTo>
                    <a:pt x="42" y="228"/>
                  </a:lnTo>
                  <a:lnTo>
                    <a:pt x="43" y="210"/>
                  </a:lnTo>
                  <a:lnTo>
                    <a:pt x="42" y="190"/>
                  </a:lnTo>
                  <a:lnTo>
                    <a:pt x="41" y="167"/>
                  </a:lnTo>
                  <a:lnTo>
                    <a:pt x="39" y="142"/>
                  </a:lnTo>
                  <a:lnTo>
                    <a:pt x="36" y="116"/>
                  </a:lnTo>
                  <a:lnTo>
                    <a:pt x="30" y="87"/>
                  </a:lnTo>
                  <a:lnTo>
                    <a:pt x="22" y="59"/>
                  </a:lnTo>
                  <a:lnTo>
                    <a:pt x="12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 99"/>
            <p:cNvSpPr>
              <a:spLocks/>
            </p:cNvSpPr>
            <p:nvPr/>
          </p:nvSpPr>
          <p:spPr bwMode="auto">
            <a:xfrm>
              <a:off x="1065212" y="2133600"/>
              <a:ext cx="1520560" cy="1427956"/>
            </a:xfrm>
            <a:custGeom>
              <a:avLst/>
              <a:gdLst/>
              <a:ahLst/>
              <a:cxnLst>
                <a:cxn ang="0">
                  <a:pos x="577" y="1"/>
                </a:cxn>
                <a:cxn ang="0">
                  <a:pos x="645" y="11"/>
                </a:cxn>
                <a:cxn ang="0">
                  <a:pos x="707" y="32"/>
                </a:cxn>
                <a:cxn ang="0">
                  <a:pos x="759" y="65"/>
                </a:cxn>
                <a:cxn ang="0">
                  <a:pos x="796" y="108"/>
                </a:cxn>
                <a:cxn ang="0">
                  <a:pos x="817" y="159"/>
                </a:cxn>
                <a:cxn ang="0">
                  <a:pos x="820" y="216"/>
                </a:cxn>
                <a:cxn ang="0">
                  <a:pos x="802" y="277"/>
                </a:cxn>
                <a:cxn ang="0">
                  <a:pos x="763" y="340"/>
                </a:cxn>
                <a:cxn ang="0">
                  <a:pos x="719" y="381"/>
                </a:cxn>
                <a:cxn ang="0">
                  <a:pos x="672" y="410"/>
                </a:cxn>
                <a:cxn ang="0">
                  <a:pos x="622" y="428"/>
                </a:cxn>
                <a:cxn ang="0">
                  <a:pos x="572" y="439"/>
                </a:cxn>
                <a:cxn ang="0">
                  <a:pos x="526" y="442"/>
                </a:cxn>
                <a:cxn ang="0">
                  <a:pos x="488" y="442"/>
                </a:cxn>
                <a:cxn ang="0">
                  <a:pos x="459" y="439"/>
                </a:cxn>
                <a:cxn ang="0">
                  <a:pos x="443" y="437"/>
                </a:cxn>
                <a:cxn ang="0">
                  <a:pos x="453" y="417"/>
                </a:cxn>
                <a:cxn ang="0">
                  <a:pos x="465" y="381"/>
                </a:cxn>
                <a:cxn ang="0">
                  <a:pos x="465" y="349"/>
                </a:cxn>
                <a:cxn ang="0">
                  <a:pos x="453" y="322"/>
                </a:cxn>
                <a:cxn ang="0">
                  <a:pos x="434" y="298"/>
                </a:cxn>
                <a:cxn ang="0">
                  <a:pos x="410" y="280"/>
                </a:cxn>
                <a:cxn ang="0">
                  <a:pos x="387" y="265"/>
                </a:cxn>
                <a:cxn ang="0">
                  <a:pos x="357" y="251"/>
                </a:cxn>
                <a:cxn ang="0">
                  <a:pos x="347" y="247"/>
                </a:cxn>
                <a:cxn ang="0">
                  <a:pos x="359" y="285"/>
                </a:cxn>
                <a:cxn ang="0">
                  <a:pos x="374" y="358"/>
                </a:cxn>
                <a:cxn ang="0">
                  <a:pos x="375" y="428"/>
                </a:cxn>
                <a:cxn ang="0">
                  <a:pos x="363" y="494"/>
                </a:cxn>
                <a:cxn ang="0">
                  <a:pos x="343" y="553"/>
                </a:cxn>
                <a:cxn ang="0">
                  <a:pos x="316" y="607"/>
                </a:cxn>
                <a:cxn ang="0">
                  <a:pos x="286" y="654"/>
                </a:cxn>
                <a:cxn ang="0">
                  <a:pos x="255" y="694"/>
                </a:cxn>
                <a:cxn ang="0">
                  <a:pos x="226" y="727"/>
                </a:cxn>
                <a:cxn ang="0">
                  <a:pos x="187" y="766"/>
                </a:cxn>
                <a:cxn ang="0">
                  <a:pos x="180" y="771"/>
                </a:cxn>
                <a:cxn ang="0">
                  <a:pos x="136" y="736"/>
                </a:cxn>
                <a:cxn ang="0">
                  <a:pos x="99" y="697"/>
                </a:cxn>
                <a:cxn ang="0">
                  <a:pos x="68" y="653"/>
                </a:cxn>
                <a:cxn ang="0">
                  <a:pos x="43" y="609"/>
                </a:cxn>
                <a:cxn ang="0">
                  <a:pos x="24" y="570"/>
                </a:cxn>
                <a:cxn ang="0">
                  <a:pos x="11" y="537"/>
                </a:cxn>
                <a:cxn ang="0">
                  <a:pos x="3" y="515"/>
                </a:cxn>
                <a:cxn ang="0">
                  <a:pos x="0" y="507"/>
                </a:cxn>
                <a:cxn ang="0">
                  <a:pos x="11" y="516"/>
                </a:cxn>
                <a:cxn ang="0">
                  <a:pos x="30" y="520"/>
                </a:cxn>
                <a:cxn ang="0">
                  <a:pos x="54" y="517"/>
                </a:cxn>
                <a:cxn ang="0">
                  <a:pos x="79" y="505"/>
                </a:cxn>
                <a:cxn ang="0">
                  <a:pos x="100" y="482"/>
                </a:cxn>
                <a:cxn ang="0">
                  <a:pos x="112" y="451"/>
                </a:cxn>
                <a:cxn ang="0">
                  <a:pos x="118" y="411"/>
                </a:cxn>
                <a:cxn ang="0">
                  <a:pos x="122" y="364"/>
                </a:cxn>
                <a:cxn ang="0">
                  <a:pos x="130" y="310"/>
                </a:cxn>
                <a:cxn ang="0">
                  <a:pos x="145" y="250"/>
                </a:cxn>
                <a:cxn ang="0">
                  <a:pos x="173" y="187"/>
                </a:cxn>
                <a:cxn ang="0">
                  <a:pos x="218" y="122"/>
                </a:cxn>
                <a:cxn ang="0">
                  <a:pos x="268" y="77"/>
                </a:cxn>
                <a:cxn ang="0">
                  <a:pos x="328" y="42"/>
                </a:cxn>
                <a:cxn ang="0">
                  <a:pos x="396" y="18"/>
                </a:cxn>
                <a:cxn ang="0">
                  <a:pos x="468" y="4"/>
                </a:cxn>
                <a:cxn ang="0">
                  <a:pos x="541" y="0"/>
                </a:cxn>
              </a:cxnLst>
              <a:rect l="0" t="0" r="r" b="b"/>
              <a:pathLst>
                <a:path w="821" h="771">
                  <a:moveTo>
                    <a:pt x="541" y="0"/>
                  </a:moveTo>
                  <a:lnTo>
                    <a:pt x="577" y="1"/>
                  </a:lnTo>
                  <a:lnTo>
                    <a:pt x="611" y="5"/>
                  </a:lnTo>
                  <a:lnTo>
                    <a:pt x="645" y="11"/>
                  </a:lnTo>
                  <a:lnTo>
                    <a:pt x="676" y="20"/>
                  </a:lnTo>
                  <a:lnTo>
                    <a:pt x="707" y="32"/>
                  </a:lnTo>
                  <a:lnTo>
                    <a:pt x="735" y="47"/>
                  </a:lnTo>
                  <a:lnTo>
                    <a:pt x="759" y="65"/>
                  </a:lnTo>
                  <a:lnTo>
                    <a:pt x="779" y="86"/>
                  </a:lnTo>
                  <a:lnTo>
                    <a:pt x="796" y="108"/>
                  </a:lnTo>
                  <a:lnTo>
                    <a:pt x="809" y="133"/>
                  </a:lnTo>
                  <a:lnTo>
                    <a:pt x="817" y="159"/>
                  </a:lnTo>
                  <a:lnTo>
                    <a:pt x="821" y="187"/>
                  </a:lnTo>
                  <a:lnTo>
                    <a:pt x="820" y="216"/>
                  </a:lnTo>
                  <a:lnTo>
                    <a:pt x="813" y="246"/>
                  </a:lnTo>
                  <a:lnTo>
                    <a:pt x="802" y="277"/>
                  </a:lnTo>
                  <a:lnTo>
                    <a:pt x="785" y="308"/>
                  </a:lnTo>
                  <a:lnTo>
                    <a:pt x="763" y="340"/>
                  </a:lnTo>
                  <a:lnTo>
                    <a:pt x="742" y="362"/>
                  </a:lnTo>
                  <a:lnTo>
                    <a:pt x="719" y="381"/>
                  </a:lnTo>
                  <a:lnTo>
                    <a:pt x="696" y="397"/>
                  </a:lnTo>
                  <a:lnTo>
                    <a:pt x="672" y="410"/>
                  </a:lnTo>
                  <a:lnTo>
                    <a:pt x="647" y="420"/>
                  </a:lnTo>
                  <a:lnTo>
                    <a:pt x="622" y="428"/>
                  </a:lnTo>
                  <a:lnTo>
                    <a:pt x="597" y="435"/>
                  </a:lnTo>
                  <a:lnTo>
                    <a:pt x="572" y="439"/>
                  </a:lnTo>
                  <a:lnTo>
                    <a:pt x="548" y="441"/>
                  </a:lnTo>
                  <a:lnTo>
                    <a:pt x="526" y="442"/>
                  </a:lnTo>
                  <a:lnTo>
                    <a:pt x="506" y="443"/>
                  </a:lnTo>
                  <a:lnTo>
                    <a:pt x="488" y="442"/>
                  </a:lnTo>
                  <a:lnTo>
                    <a:pt x="472" y="441"/>
                  </a:lnTo>
                  <a:lnTo>
                    <a:pt x="459" y="439"/>
                  </a:lnTo>
                  <a:lnTo>
                    <a:pt x="449" y="439"/>
                  </a:lnTo>
                  <a:lnTo>
                    <a:pt x="443" y="437"/>
                  </a:lnTo>
                  <a:lnTo>
                    <a:pt x="441" y="437"/>
                  </a:lnTo>
                  <a:lnTo>
                    <a:pt x="453" y="417"/>
                  </a:lnTo>
                  <a:lnTo>
                    <a:pt x="461" y="399"/>
                  </a:lnTo>
                  <a:lnTo>
                    <a:pt x="465" y="381"/>
                  </a:lnTo>
                  <a:lnTo>
                    <a:pt x="466" y="365"/>
                  </a:lnTo>
                  <a:lnTo>
                    <a:pt x="465" y="349"/>
                  </a:lnTo>
                  <a:lnTo>
                    <a:pt x="460" y="335"/>
                  </a:lnTo>
                  <a:lnTo>
                    <a:pt x="453" y="322"/>
                  </a:lnTo>
                  <a:lnTo>
                    <a:pt x="444" y="310"/>
                  </a:lnTo>
                  <a:lnTo>
                    <a:pt x="434" y="298"/>
                  </a:lnTo>
                  <a:lnTo>
                    <a:pt x="422" y="289"/>
                  </a:lnTo>
                  <a:lnTo>
                    <a:pt x="410" y="280"/>
                  </a:lnTo>
                  <a:lnTo>
                    <a:pt x="398" y="272"/>
                  </a:lnTo>
                  <a:lnTo>
                    <a:pt x="387" y="265"/>
                  </a:lnTo>
                  <a:lnTo>
                    <a:pt x="366" y="255"/>
                  </a:lnTo>
                  <a:lnTo>
                    <a:pt x="357" y="251"/>
                  </a:lnTo>
                  <a:lnTo>
                    <a:pt x="351" y="249"/>
                  </a:lnTo>
                  <a:lnTo>
                    <a:pt x="347" y="247"/>
                  </a:lnTo>
                  <a:lnTo>
                    <a:pt x="345" y="247"/>
                  </a:lnTo>
                  <a:lnTo>
                    <a:pt x="359" y="285"/>
                  </a:lnTo>
                  <a:lnTo>
                    <a:pt x="368" y="322"/>
                  </a:lnTo>
                  <a:lnTo>
                    <a:pt x="374" y="358"/>
                  </a:lnTo>
                  <a:lnTo>
                    <a:pt x="376" y="394"/>
                  </a:lnTo>
                  <a:lnTo>
                    <a:pt x="375" y="428"/>
                  </a:lnTo>
                  <a:lnTo>
                    <a:pt x="370" y="462"/>
                  </a:lnTo>
                  <a:lnTo>
                    <a:pt x="363" y="494"/>
                  </a:lnTo>
                  <a:lnTo>
                    <a:pt x="354" y="524"/>
                  </a:lnTo>
                  <a:lnTo>
                    <a:pt x="343" y="553"/>
                  </a:lnTo>
                  <a:lnTo>
                    <a:pt x="330" y="581"/>
                  </a:lnTo>
                  <a:lnTo>
                    <a:pt x="316" y="607"/>
                  </a:lnTo>
                  <a:lnTo>
                    <a:pt x="301" y="631"/>
                  </a:lnTo>
                  <a:lnTo>
                    <a:pt x="286" y="654"/>
                  </a:lnTo>
                  <a:lnTo>
                    <a:pt x="271" y="675"/>
                  </a:lnTo>
                  <a:lnTo>
                    <a:pt x="255" y="694"/>
                  </a:lnTo>
                  <a:lnTo>
                    <a:pt x="241" y="712"/>
                  </a:lnTo>
                  <a:lnTo>
                    <a:pt x="226" y="727"/>
                  </a:lnTo>
                  <a:lnTo>
                    <a:pt x="194" y="760"/>
                  </a:lnTo>
                  <a:lnTo>
                    <a:pt x="187" y="766"/>
                  </a:lnTo>
                  <a:lnTo>
                    <a:pt x="182" y="769"/>
                  </a:lnTo>
                  <a:lnTo>
                    <a:pt x="180" y="771"/>
                  </a:lnTo>
                  <a:lnTo>
                    <a:pt x="158" y="755"/>
                  </a:lnTo>
                  <a:lnTo>
                    <a:pt x="136" y="736"/>
                  </a:lnTo>
                  <a:lnTo>
                    <a:pt x="117" y="717"/>
                  </a:lnTo>
                  <a:lnTo>
                    <a:pt x="99" y="697"/>
                  </a:lnTo>
                  <a:lnTo>
                    <a:pt x="83" y="674"/>
                  </a:lnTo>
                  <a:lnTo>
                    <a:pt x="68" y="653"/>
                  </a:lnTo>
                  <a:lnTo>
                    <a:pt x="55" y="631"/>
                  </a:lnTo>
                  <a:lnTo>
                    <a:pt x="43" y="609"/>
                  </a:lnTo>
                  <a:lnTo>
                    <a:pt x="33" y="589"/>
                  </a:lnTo>
                  <a:lnTo>
                    <a:pt x="24" y="570"/>
                  </a:lnTo>
                  <a:lnTo>
                    <a:pt x="17" y="552"/>
                  </a:lnTo>
                  <a:lnTo>
                    <a:pt x="11" y="537"/>
                  </a:lnTo>
                  <a:lnTo>
                    <a:pt x="6" y="525"/>
                  </a:lnTo>
                  <a:lnTo>
                    <a:pt x="3" y="515"/>
                  </a:lnTo>
                  <a:lnTo>
                    <a:pt x="1" y="509"/>
                  </a:lnTo>
                  <a:lnTo>
                    <a:pt x="0" y="507"/>
                  </a:lnTo>
                  <a:lnTo>
                    <a:pt x="4" y="512"/>
                  </a:lnTo>
                  <a:lnTo>
                    <a:pt x="11" y="516"/>
                  </a:lnTo>
                  <a:lnTo>
                    <a:pt x="19" y="519"/>
                  </a:lnTo>
                  <a:lnTo>
                    <a:pt x="30" y="520"/>
                  </a:lnTo>
                  <a:lnTo>
                    <a:pt x="42" y="520"/>
                  </a:lnTo>
                  <a:lnTo>
                    <a:pt x="54" y="517"/>
                  </a:lnTo>
                  <a:lnTo>
                    <a:pt x="67" y="513"/>
                  </a:lnTo>
                  <a:lnTo>
                    <a:pt x="79" y="505"/>
                  </a:lnTo>
                  <a:lnTo>
                    <a:pt x="90" y="496"/>
                  </a:lnTo>
                  <a:lnTo>
                    <a:pt x="100" y="482"/>
                  </a:lnTo>
                  <a:lnTo>
                    <a:pt x="108" y="466"/>
                  </a:lnTo>
                  <a:lnTo>
                    <a:pt x="112" y="451"/>
                  </a:lnTo>
                  <a:lnTo>
                    <a:pt x="116" y="431"/>
                  </a:lnTo>
                  <a:lnTo>
                    <a:pt x="118" y="411"/>
                  </a:lnTo>
                  <a:lnTo>
                    <a:pt x="120" y="388"/>
                  </a:lnTo>
                  <a:lnTo>
                    <a:pt x="122" y="364"/>
                  </a:lnTo>
                  <a:lnTo>
                    <a:pt x="125" y="337"/>
                  </a:lnTo>
                  <a:lnTo>
                    <a:pt x="130" y="310"/>
                  </a:lnTo>
                  <a:lnTo>
                    <a:pt x="136" y="280"/>
                  </a:lnTo>
                  <a:lnTo>
                    <a:pt x="145" y="250"/>
                  </a:lnTo>
                  <a:lnTo>
                    <a:pt x="158" y="219"/>
                  </a:lnTo>
                  <a:lnTo>
                    <a:pt x="173" y="187"/>
                  </a:lnTo>
                  <a:lnTo>
                    <a:pt x="194" y="154"/>
                  </a:lnTo>
                  <a:lnTo>
                    <a:pt x="218" y="122"/>
                  </a:lnTo>
                  <a:lnTo>
                    <a:pt x="242" y="98"/>
                  </a:lnTo>
                  <a:lnTo>
                    <a:pt x="268" y="77"/>
                  </a:lnTo>
                  <a:lnTo>
                    <a:pt x="297" y="58"/>
                  </a:lnTo>
                  <a:lnTo>
                    <a:pt x="328" y="42"/>
                  </a:lnTo>
                  <a:lnTo>
                    <a:pt x="361" y="29"/>
                  </a:lnTo>
                  <a:lnTo>
                    <a:pt x="396" y="18"/>
                  </a:lnTo>
                  <a:lnTo>
                    <a:pt x="431" y="9"/>
                  </a:lnTo>
                  <a:lnTo>
                    <a:pt x="468" y="4"/>
                  </a:lnTo>
                  <a:lnTo>
                    <a:pt x="504" y="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49277" y="2692644"/>
            <a:ext cx="8493449" cy="583956"/>
            <a:chOff x="1255777" y="5262243"/>
            <a:chExt cx="8493449" cy="583956"/>
          </a:xfrm>
        </p:grpSpPr>
        <p:grpSp>
          <p:nvGrpSpPr>
            <p:cNvPr id="362" name="Group 361"/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4" name="Rounded Rectangle 413"/>
          <p:cNvSpPr/>
          <p:nvPr/>
        </p:nvSpPr>
        <p:spPr>
          <a:xfrm>
            <a:off x="2563972" y="1890366"/>
            <a:ext cx="2275236" cy="58359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Rounded Rectangle 414"/>
          <p:cNvSpPr/>
          <p:nvPr/>
        </p:nvSpPr>
        <p:spPr>
          <a:xfrm>
            <a:off x="2609976" y="1921414"/>
            <a:ext cx="2183228" cy="5215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Rounded Rectangle 415"/>
          <p:cNvSpPr/>
          <p:nvPr/>
        </p:nvSpPr>
        <p:spPr>
          <a:xfrm>
            <a:off x="2643786" y="1959215"/>
            <a:ext cx="2115609" cy="4458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Rounded Rectangle 416"/>
          <p:cNvSpPr/>
          <p:nvPr/>
        </p:nvSpPr>
        <p:spPr>
          <a:xfrm>
            <a:off x="2680820" y="1987781"/>
            <a:ext cx="2041540" cy="388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1234:56:789</a:t>
            </a:r>
          </a:p>
        </p:txBody>
      </p:sp>
      <p:sp>
        <p:nvSpPr>
          <p:cNvPr id="429" name="Rounded Rectangle 428"/>
          <p:cNvSpPr/>
          <p:nvPr/>
        </p:nvSpPr>
        <p:spPr>
          <a:xfrm>
            <a:off x="5350359" y="1890366"/>
            <a:ext cx="2275236" cy="58359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Rounded Rectangle 429"/>
          <p:cNvSpPr/>
          <p:nvPr/>
        </p:nvSpPr>
        <p:spPr>
          <a:xfrm>
            <a:off x="5396363" y="1921414"/>
            <a:ext cx="2183228" cy="5215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Rounded Rectangle 430"/>
          <p:cNvSpPr/>
          <p:nvPr/>
        </p:nvSpPr>
        <p:spPr>
          <a:xfrm>
            <a:off x="5430173" y="1959215"/>
            <a:ext cx="2115609" cy="4458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Rounded Rectangle 431"/>
          <p:cNvSpPr/>
          <p:nvPr/>
        </p:nvSpPr>
        <p:spPr>
          <a:xfrm>
            <a:off x="5467207" y="1987781"/>
            <a:ext cx="2041540" cy="38876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r>
              <a:rPr lang="en-US" sz="1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 rot="10800000">
            <a:off x="3591817" y="2261660"/>
            <a:ext cx="219549" cy="18926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8" name="Isosceles Triangle 437"/>
          <p:cNvSpPr/>
          <p:nvPr/>
        </p:nvSpPr>
        <p:spPr>
          <a:xfrm rot="16200000">
            <a:off x="5377998" y="2087531"/>
            <a:ext cx="219549" cy="1892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14F57-7C30-46F3-B818-F6C0F44C3ACE}"/>
              </a:ext>
            </a:extLst>
          </p:cNvPr>
          <p:cNvGrpSpPr/>
          <p:nvPr/>
        </p:nvGrpSpPr>
        <p:grpSpPr>
          <a:xfrm>
            <a:off x="8017387" y="1890366"/>
            <a:ext cx="2275236" cy="583596"/>
            <a:chOff x="7625410" y="1947770"/>
            <a:chExt cx="2275236" cy="583596"/>
          </a:xfrm>
        </p:grpSpPr>
        <p:sp>
          <p:nvSpPr>
            <p:cNvPr id="434" name="Rounded Rectangle 433"/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Rounded Rectangle 434"/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Rounded Rectangle 435"/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Rounded Rectangle 436"/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  <p:sp>
          <p:nvSpPr>
            <p:cNvPr id="439" name="Isosceles Triangle 438"/>
            <p:cNvSpPr/>
            <p:nvPr/>
          </p:nvSpPr>
          <p:spPr>
            <a:xfrm rot="16200000">
              <a:off x="7656273" y="2144935"/>
              <a:ext cx="219549" cy="18926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848383" y="5449582"/>
            <a:ext cx="1049639" cy="1049639"/>
            <a:chOff x="2699954" y="5449581"/>
            <a:chExt cx="1049639" cy="1049639"/>
          </a:xfrm>
        </p:grpSpPr>
        <p:grpSp>
          <p:nvGrpSpPr>
            <p:cNvPr id="447" name="Group 446"/>
            <p:cNvGrpSpPr/>
            <p:nvPr/>
          </p:nvGrpSpPr>
          <p:grpSpPr>
            <a:xfrm>
              <a:off x="2699954" y="5449581"/>
              <a:ext cx="1049639" cy="1049639"/>
              <a:chOff x="6732181" y="2362200"/>
              <a:chExt cx="742290" cy="742290"/>
            </a:xfrm>
          </p:grpSpPr>
          <p:sp>
            <p:nvSpPr>
              <p:cNvPr id="449" name="Oval 448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8" name="Oval 447"/>
            <p:cNvSpPr/>
            <p:nvPr/>
          </p:nvSpPr>
          <p:spPr>
            <a:xfrm>
              <a:off x="2699954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2978578" y="5910854"/>
              <a:ext cx="361316" cy="1098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63582" y="5449582"/>
            <a:ext cx="1049639" cy="1049639"/>
            <a:chOff x="4657402" y="5449581"/>
            <a:chExt cx="1049639" cy="1049639"/>
          </a:xfrm>
        </p:grpSpPr>
        <p:grpSp>
          <p:nvGrpSpPr>
            <p:cNvPr id="453" name="Group 452"/>
            <p:cNvGrpSpPr/>
            <p:nvPr/>
          </p:nvGrpSpPr>
          <p:grpSpPr>
            <a:xfrm>
              <a:off x="4657402" y="5449581"/>
              <a:ext cx="1049639" cy="1049639"/>
              <a:chOff x="6732181" y="2362200"/>
              <a:chExt cx="742290" cy="742290"/>
            </a:xfrm>
          </p:grpSpPr>
          <p:sp>
            <p:nvSpPr>
              <p:cNvPr id="455" name="Oval 454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Oval 455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Oval 456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4" name="Oval 453"/>
            <p:cNvSpPr/>
            <p:nvPr/>
          </p:nvSpPr>
          <p:spPr>
            <a:xfrm>
              <a:off x="4657402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36026" y="5791471"/>
              <a:ext cx="361316" cy="348640"/>
              <a:chOff x="13096875" y="2908300"/>
              <a:chExt cx="271462" cy="261938"/>
            </a:xfrm>
            <a:solidFill>
              <a:schemeClr val="bg1"/>
            </a:solidFill>
          </p:grpSpPr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13096875" y="2997200"/>
                <a:ext cx="271462" cy="873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8"/>
              <p:cNvSpPr>
                <a:spLocks noChangeArrowheads="1"/>
              </p:cNvSpPr>
              <p:nvPr/>
            </p:nvSpPr>
            <p:spPr bwMode="auto">
              <a:xfrm>
                <a:off x="13185775" y="2908300"/>
                <a:ext cx="88900" cy="2619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8293980" y="5449582"/>
            <a:ext cx="1049639" cy="1049639"/>
            <a:chOff x="8572298" y="5449581"/>
            <a:chExt cx="1049639" cy="1049639"/>
          </a:xfrm>
        </p:grpSpPr>
        <p:grpSp>
          <p:nvGrpSpPr>
            <p:cNvPr id="465" name="Group 464"/>
            <p:cNvGrpSpPr/>
            <p:nvPr/>
          </p:nvGrpSpPr>
          <p:grpSpPr>
            <a:xfrm>
              <a:off x="8572298" y="5449581"/>
              <a:ext cx="1049639" cy="1049639"/>
              <a:chOff x="6732181" y="2362200"/>
              <a:chExt cx="742290" cy="742290"/>
            </a:xfrm>
          </p:grpSpPr>
          <p:sp>
            <p:nvSpPr>
              <p:cNvPr id="467" name="Oval 466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Oval 467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Oval 468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6" name="Oval 465"/>
            <p:cNvSpPr/>
            <p:nvPr/>
          </p:nvSpPr>
          <p:spPr>
            <a:xfrm>
              <a:off x="8572298" y="5506509"/>
              <a:ext cx="918565" cy="918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8883673" y="5833731"/>
              <a:ext cx="295815" cy="264121"/>
              <a:chOff x="13119100" y="4521200"/>
              <a:chExt cx="222250" cy="198438"/>
            </a:xfrm>
            <a:solidFill>
              <a:schemeClr val="bg1"/>
            </a:solidFill>
          </p:grpSpPr>
          <p:sp>
            <p:nvSpPr>
              <p:cNvPr id="66" name="Rectangle 9"/>
              <p:cNvSpPr>
                <a:spLocks noChangeArrowheads="1"/>
              </p:cNvSpPr>
              <p:nvPr/>
            </p:nvSpPr>
            <p:spPr bwMode="auto">
              <a:xfrm>
                <a:off x="13255625" y="4521200"/>
                <a:ext cx="85725" cy="1984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13119100" y="4521200"/>
                <a:ext cx="90487" cy="1984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478781" y="5449582"/>
            <a:ext cx="1049639" cy="1049639"/>
            <a:chOff x="6614850" y="5449581"/>
            <a:chExt cx="1049639" cy="1049639"/>
          </a:xfrm>
        </p:grpSpPr>
        <p:grpSp>
          <p:nvGrpSpPr>
            <p:cNvPr id="459" name="Group 458"/>
            <p:cNvGrpSpPr/>
            <p:nvPr/>
          </p:nvGrpSpPr>
          <p:grpSpPr>
            <a:xfrm>
              <a:off x="6614850" y="5449581"/>
              <a:ext cx="1049639" cy="1049639"/>
              <a:chOff x="6732181" y="2362200"/>
              <a:chExt cx="742290" cy="742290"/>
            </a:xfrm>
          </p:grpSpPr>
          <p:sp>
            <p:nvSpPr>
              <p:cNvPr id="461" name="Oval 460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0" name="Oval 459"/>
            <p:cNvSpPr/>
            <p:nvPr/>
          </p:nvSpPr>
          <p:spPr>
            <a:xfrm>
              <a:off x="6614850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907208" y="5803093"/>
              <a:ext cx="333849" cy="325397"/>
              <a:chOff x="13104813" y="3708400"/>
              <a:chExt cx="250825" cy="244475"/>
            </a:xfrm>
            <a:solidFill>
              <a:schemeClr val="bg1"/>
            </a:solidFill>
          </p:grpSpPr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13104813" y="3708400"/>
                <a:ext cx="250825" cy="244475"/>
              </a:xfrm>
              <a:custGeom>
                <a:avLst/>
                <a:gdLst>
                  <a:gd name="T0" fmla="*/ 39 w 158"/>
                  <a:gd name="T1" fmla="*/ 154 h 154"/>
                  <a:gd name="T2" fmla="*/ 158 w 158"/>
                  <a:gd name="T3" fmla="*/ 38 h 154"/>
                  <a:gd name="T4" fmla="*/ 119 w 158"/>
                  <a:gd name="T5" fmla="*/ 0 h 154"/>
                  <a:gd name="T6" fmla="*/ 0 w 158"/>
                  <a:gd name="T7" fmla="*/ 116 h 154"/>
                  <a:gd name="T8" fmla="*/ 39 w 158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4">
                    <a:moveTo>
                      <a:pt x="39" y="154"/>
                    </a:moveTo>
                    <a:lnTo>
                      <a:pt x="158" y="38"/>
                    </a:lnTo>
                    <a:lnTo>
                      <a:pt x="119" y="0"/>
                    </a:lnTo>
                    <a:lnTo>
                      <a:pt x="0" y="116"/>
                    </a:lnTo>
                    <a:lnTo>
                      <a:pt x="39" y="1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13104813" y="3708400"/>
                <a:ext cx="250825" cy="244475"/>
              </a:xfrm>
              <a:custGeom>
                <a:avLst/>
                <a:gdLst>
                  <a:gd name="T0" fmla="*/ 158 w 158"/>
                  <a:gd name="T1" fmla="*/ 116 h 154"/>
                  <a:gd name="T2" fmla="*/ 39 w 158"/>
                  <a:gd name="T3" fmla="*/ 0 h 154"/>
                  <a:gd name="T4" fmla="*/ 0 w 158"/>
                  <a:gd name="T5" fmla="*/ 38 h 154"/>
                  <a:gd name="T6" fmla="*/ 119 w 158"/>
                  <a:gd name="T7" fmla="*/ 154 h 154"/>
                  <a:gd name="T8" fmla="*/ 158 w 158"/>
                  <a:gd name="T9" fmla="*/ 1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4">
                    <a:moveTo>
                      <a:pt x="158" y="116"/>
                    </a:moveTo>
                    <a:lnTo>
                      <a:pt x="39" y="0"/>
                    </a:lnTo>
                    <a:lnTo>
                      <a:pt x="0" y="38"/>
                    </a:lnTo>
                    <a:lnTo>
                      <a:pt x="119" y="154"/>
                    </a:lnTo>
                    <a:lnTo>
                      <a:pt x="158" y="1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 latinLnBrk="0"/>
                <a:endParaRPr 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1033184" y="5449582"/>
            <a:ext cx="1049639" cy="1049639"/>
            <a:chOff x="742506" y="5449581"/>
            <a:chExt cx="1049639" cy="1049639"/>
          </a:xfrm>
        </p:grpSpPr>
        <p:grpSp>
          <p:nvGrpSpPr>
            <p:cNvPr id="441" name="Group 440"/>
            <p:cNvGrpSpPr/>
            <p:nvPr/>
          </p:nvGrpSpPr>
          <p:grpSpPr>
            <a:xfrm>
              <a:off x="742506" y="5449581"/>
              <a:ext cx="1049639" cy="1049639"/>
              <a:chOff x="6732181" y="2362200"/>
              <a:chExt cx="742290" cy="742290"/>
            </a:xfrm>
          </p:grpSpPr>
          <p:sp>
            <p:nvSpPr>
              <p:cNvPr id="443" name="Oval 44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2" name="Oval 441"/>
            <p:cNvSpPr/>
            <p:nvPr/>
          </p:nvSpPr>
          <p:spPr>
            <a:xfrm>
              <a:off x="742506" y="5506509"/>
              <a:ext cx="918565" cy="918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959854" y="5793585"/>
              <a:ext cx="483869" cy="344412"/>
            </a:xfrm>
            <a:custGeom>
              <a:avLst/>
              <a:gdLst>
                <a:gd name="T0" fmla="*/ 192 w 229"/>
                <a:gd name="T1" fmla="*/ 0 h 163"/>
                <a:gd name="T2" fmla="*/ 95 w 229"/>
                <a:gd name="T3" fmla="*/ 87 h 163"/>
                <a:gd name="T4" fmla="*/ 39 w 229"/>
                <a:gd name="T5" fmla="*/ 30 h 163"/>
                <a:gd name="T6" fmla="*/ 0 w 229"/>
                <a:gd name="T7" fmla="*/ 69 h 163"/>
                <a:gd name="T8" fmla="*/ 73 w 229"/>
                <a:gd name="T9" fmla="*/ 143 h 163"/>
                <a:gd name="T10" fmla="*/ 92 w 229"/>
                <a:gd name="T11" fmla="*/ 163 h 163"/>
                <a:gd name="T12" fmla="*/ 112 w 229"/>
                <a:gd name="T13" fmla="*/ 146 h 163"/>
                <a:gd name="T14" fmla="*/ 229 w 229"/>
                <a:gd name="T15" fmla="*/ 42 h 163"/>
                <a:gd name="T16" fmla="*/ 192 w 229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63">
                  <a:moveTo>
                    <a:pt x="192" y="0"/>
                  </a:moveTo>
                  <a:lnTo>
                    <a:pt x="95" y="87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73" y="143"/>
                  </a:lnTo>
                  <a:lnTo>
                    <a:pt x="92" y="163"/>
                  </a:lnTo>
                  <a:lnTo>
                    <a:pt x="112" y="146"/>
                  </a:lnTo>
                  <a:lnTo>
                    <a:pt x="229" y="4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0109179" y="5449582"/>
            <a:ext cx="1049639" cy="1049639"/>
            <a:chOff x="10529745" y="5449581"/>
            <a:chExt cx="1049639" cy="1049639"/>
          </a:xfrm>
        </p:grpSpPr>
        <p:grpSp>
          <p:nvGrpSpPr>
            <p:cNvPr id="471" name="Group 470"/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Oval 474"/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2" name="Oval 471"/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28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10800000" flipH="1">
            <a:off x="0" y="-8389"/>
            <a:ext cx="6772275" cy="2967156"/>
          </a:xfrm>
          <a:prstGeom prst="rtTriangle">
            <a:avLst/>
          </a:prstGeom>
          <a:solidFill>
            <a:srgbClr val="E7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2609" y="2436612"/>
            <a:ext cx="3796496" cy="39585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479459" y="2545285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PD</a:t>
            </a:r>
            <a:r>
              <a:rPr lang="ko-KR" altLang="en-US" b="1" dirty="0">
                <a:solidFill>
                  <a:prstClr val="white"/>
                </a:solidFill>
              </a:rPr>
              <a:t>분류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57734" y="84850"/>
            <a:ext cx="4908798" cy="1754326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355118" rev="60000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endParaRPr lang="en-US" altLang="ko-KR" sz="2800" i="1" dirty="0">
              <a:solidFill>
                <a:prstClr val="white"/>
              </a:solidFill>
            </a:endParaRPr>
          </a:p>
          <a:p>
            <a:r>
              <a:rPr lang="en-US" altLang="ko-KR" sz="4800" b="1" i="1" dirty="0">
                <a:solidFill>
                  <a:prstClr val="white"/>
                </a:solidFill>
              </a:rPr>
              <a:t>INDEX</a:t>
            </a:r>
          </a:p>
          <a:p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en-US" altLang="ko-KR" sz="1200" dirty="0">
                <a:solidFill>
                  <a:prstClr val="white"/>
                </a:solidFill>
              </a:rPr>
              <a:t>	</a:t>
            </a:r>
            <a:r>
              <a:rPr lang="ko-KR" altLang="en-US" b="1" dirty="0">
                <a:solidFill>
                  <a:prstClr val="white"/>
                </a:solidFill>
              </a:rPr>
              <a:t>서비스별 분류</a:t>
            </a:r>
            <a:endParaRPr lang="ko-KR" alt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7286" y="255387"/>
            <a:ext cx="3796496" cy="39585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24136" y="364060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PD</a:t>
            </a:r>
            <a:r>
              <a:rPr lang="ko-KR" altLang="en-US" b="1" dirty="0">
                <a:solidFill>
                  <a:prstClr val="white"/>
                </a:solidFill>
              </a:rPr>
              <a:t>예측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56937" y="5224253"/>
            <a:ext cx="394335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분류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발생시 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어떤종류의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인지 자동분류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0662" y="3746070"/>
            <a:ext cx="394335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예측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데이터를 분석하여 미래의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PD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위험 예측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0" y="1740420"/>
            <a:ext cx="2713640" cy="1714623"/>
            <a:chOff x="0" y="1740420"/>
            <a:chExt cx="2713640" cy="1714623"/>
          </a:xfrm>
        </p:grpSpPr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46626" y="3023876"/>
              <a:ext cx="1091326" cy="431167"/>
            </a:xfrm>
            <a:custGeom>
              <a:avLst/>
              <a:gdLst>
                <a:gd name="T0" fmla="*/ 2559 w 3174"/>
                <a:gd name="T1" fmla="*/ 0 h 1254"/>
                <a:gd name="T2" fmla="*/ 0 w 3174"/>
                <a:gd name="T3" fmla="*/ 1100 h 1254"/>
                <a:gd name="T4" fmla="*/ 563 w 3174"/>
                <a:gd name="T5" fmla="*/ 1254 h 1254"/>
                <a:gd name="T6" fmla="*/ 3174 w 3174"/>
                <a:gd name="T7" fmla="*/ 128 h 1254"/>
                <a:gd name="T8" fmla="*/ 2559 w 3174"/>
                <a:gd name="T9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4" h="1254">
                  <a:moveTo>
                    <a:pt x="2559" y="0"/>
                  </a:moveTo>
                  <a:lnTo>
                    <a:pt x="0" y="1100"/>
                  </a:lnTo>
                  <a:lnTo>
                    <a:pt x="563" y="1254"/>
                  </a:lnTo>
                  <a:lnTo>
                    <a:pt x="3174" y="12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97" y="1924298"/>
              <a:ext cx="514718" cy="1099578"/>
            </a:xfrm>
            <a:custGeom>
              <a:avLst/>
              <a:gdLst>
                <a:gd name="T0" fmla="*/ 0 w 1496"/>
                <a:gd name="T1" fmla="*/ 2483 h 3200"/>
                <a:gd name="T2" fmla="*/ 32 w 1496"/>
                <a:gd name="T3" fmla="*/ 2538 h 3200"/>
                <a:gd name="T4" fmla="*/ 212 w 1496"/>
                <a:gd name="T5" fmla="*/ 2807 h 3200"/>
                <a:gd name="T6" fmla="*/ 315 w 1496"/>
                <a:gd name="T7" fmla="*/ 2934 h 3200"/>
                <a:gd name="T8" fmla="*/ 380 w 1496"/>
                <a:gd name="T9" fmla="*/ 2998 h 3200"/>
                <a:gd name="T10" fmla="*/ 409 w 1496"/>
                <a:gd name="T11" fmla="*/ 3022 h 3200"/>
                <a:gd name="T12" fmla="*/ 469 w 1496"/>
                <a:gd name="T13" fmla="*/ 3059 h 3200"/>
                <a:gd name="T14" fmla="*/ 599 w 1496"/>
                <a:gd name="T15" fmla="*/ 3124 h 3200"/>
                <a:gd name="T16" fmla="*/ 765 w 1496"/>
                <a:gd name="T17" fmla="*/ 3190 h 3200"/>
                <a:gd name="T18" fmla="*/ 793 w 1496"/>
                <a:gd name="T19" fmla="*/ 3200 h 3200"/>
                <a:gd name="T20" fmla="*/ 822 w 1496"/>
                <a:gd name="T21" fmla="*/ 3132 h 3200"/>
                <a:gd name="T22" fmla="*/ 994 w 1496"/>
                <a:gd name="T23" fmla="*/ 2683 h 3200"/>
                <a:gd name="T24" fmla="*/ 1139 w 1496"/>
                <a:gd name="T25" fmla="*/ 2274 h 3200"/>
                <a:gd name="T26" fmla="*/ 1284 w 1496"/>
                <a:gd name="T27" fmla="*/ 1818 h 3200"/>
                <a:gd name="T28" fmla="*/ 1379 w 1496"/>
                <a:gd name="T29" fmla="*/ 1474 h 3200"/>
                <a:gd name="T30" fmla="*/ 1431 w 1496"/>
                <a:gd name="T31" fmla="*/ 1253 h 3200"/>
                <a:gd name="T32" fmla="*/ 1470 w 1496"/>
                <a:gd name="T33" fmla="*/ 1046 h 3200"/>
                <a:gd name="T34" fmla="*/ 1493 w 1496"/>
                <a:gd name="T35" fmla="*/ 859 h 3200"/>
                <a:gd name="T36" fmla="*/ 1496 w 1496"/>
                <a:gd name="T37" fmla="*/ 696 h 3200"/>
                <a:gd name="T38" fmla="*/ 1485 w 1496"/>
                <a:gd name="T39" fmla="*/ 594 h 3200"/>
                <a:gd name="T40" fmla="*/ 1469 w 1496"/>
                <a:gd name="T41" fmla="*/ 538 h 3200"/>
                <a:gd name="T42" fmla="*/ 1459 w 1496"/>
                <a:gd name="T43" fmla="*/ 512 h 3200"/>
                <a:gd name="T44" fmla="*/ 1378 w 1496"/>
                <a:gd name="T45" fmla="*/ 336 h 3200"/>
                <a:gd name="T46" fmla="*/ 1267 w 1496"/>
                <a:gd name="T47" fmla="*/ 120 h 3200"/>
                <a:gd name="T48" fmla="*/ 1204 w 1496"/>
                <a:gd name="T49" fmla="*/ 23 h 3200"/>
                <a:gd name="T50" fmla="*/ 1179 w 1496"/>
                <a:gd name="T51" fmla="*/ 0 h 3200"/>
                <a:gd name="T52" fmla="*/ 1178 w 1496"/>
                <a:gd name="T53" fmla="*/ 0 h 3200"/>
                <a:gd name="T54" fmla="*/ 0 w 1496"/>
                <a:gd name="T55" fmla="*/ 2483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96" h="3200">
                  <a:moveTo>
                    <a:pt x="0" y="2483"/>
                  </a:moveTo>
                  <a:lnTo>
                    <a:pt x="32" y="2538"/>
                  </a:lnTo>
                  <a:lnTo>
                    <a:pt x="212" y="2807"/>
                  </a:lnTo>
                  <a:lnTo>
                    <a:pt x="315" y="2934"/>
                  </a:lnTo>
                  <a:lnTo>
                    <a:pt x="380" y="2998"/>
                  </a:lnTo>
                  <a:lnTo>
                    <a:pt x="409" y="3022"/>
                  </a:lnTo>
                  <a:lnTo>
                    <a:pt x="469" y="3059"/>
                  </a:lnTo>
                  <a:lnTo>
                    <a:pt x="599" y="3124"/>
                  </a:lnTo>
                  <a:lnTo>
                    <a:pt x="765" y="3190"/>
                  </a:lnTo>
                  <a:lnTo>
                    <a:pt x="793" y="3200"/>
                  </a:lnTo>
                  <a:lnTo>
                    <a:pt x="822" y="3132"/>
                  </a:lnTo>
                  <a:lnTo>
                    <a:pt x="994" y="2683"/>
                  </a:lnTo>
                  <a:lnTo>
                    <a:pt x="1139" y="2274"/>
                  </a:lnTo>
                  <a:lnTo>
                    <a:pt x="1284" y="1818"/>
                  </a:lnTo>
                  <a:lnTo>
                    <a:pt x="1379" y="1474"/>
                  </a:lnTo>
                  <a:lnTo>
                    <a:pt x="1431" y="1253"/>
                  </a:lnTo>
                  <a:lnTo>
                    <a:pt x="1470" y="1046"/>
                  </a:lnTo>
                  <a:lnTo>
                    <a:pt x="1493" y="859"/>
                  </a:lnTo>
                  <a:lnTo>
                    <a:pt x="1496" y="696"/>
                  </a:lnTo>
                  <a:lnTo>
                    <a:pt x="1485" y="594"/>
                  </a:lnTo>
                  <a:lnTo>
                    <a:pt x="1469" y="538"/>
                  </a:lnTo>
                  <a:lnTo>
                    <a:pt x="1459" y="512"/>
                  </a:lnTo>
                  <a:lnTo>
                    <a:pt x="1378" y="336"/>
                  </a:lnTo>
                  <a:lnTo>
                    <a:pt x="1267" y="120"/>
                  </a:lnTo>
                  <a:lnTo>
                    <a:pt x="1204" y="23"/>
                  </a:lnTo>
                  <a:lnTo>
                    <a:pt x="1179" y="0"/>
                  </a:lnTo>
                  <a:lnTo>
                    <a:pt x="1178" y="0"/>
                  </a:lnTo>
                  <a:lnTo>
                    <a:pt x="0" y="2483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495439" y="2082118"/>
              <a:ext cx="1040782" cy="660159"/>
            </a:xfrm>
            <a:custGeom>
              <a:avLst/>
              <a:gdLst>
                <a:gd name="T0" fmla="*/ 1356 w 2047"/>
                <a:gd name="T1" fmla="*/ 179 h 1792"/>
                <a:gd name="T2" fmla="*/ 1412 w 2047"/>
                <a:gd name="T3" fmla="*/ 186 h 1792"/>
                <a:gd name="T4" fmla="*/ 1516 w 2047"/>
                <a:gd name="T5" fmla="*/ 213 h 1792"/>
                <a:gd name="T6" fmla="*/ 1605 w 2047"/>
                <a:gd name="T7" fmla="*/ 258 h 1792"/>
                <a:gd name="T8" fmla="*/ 1682 w 2047"/>
                <a:gd name="T9" fmla="*/ 317 h 1792"/>
                <a:gd name="T10" fmla="*/ 1745 w 2047"/>
                <a:gd name="T11" fmla="*/ 389 h 1792"/>
                <a:gd name="T12" fmla="*/ 1793 w 2047"/>
                <a:gd name="T13" fmla="*/ 471 h 1792"/>
                <a:gd name="T14" fmla="*/ 1824 w 2047"/>
                <a:gd name="T15" fmla="*/ 565 h 1792"/>
                <a:gd name="T16" fmla="*/ 1842 w 2047"/>
                <a:gd name="T17" fmla="*/ 664 h 1792"/>
                <a:gd name="T18" fmla="*/ 1843 w 2047"/>
                <a:gd name="T19" fmla="*/ 716 h 1792"/>
                <a:gd name="T20" fmla="*/ 1843 w 2047"/>
                <a:gd name="T21" fmla="*/ 1229 h 1792"/>
                <a:gd name="T22" fmla="*/ 2047 w 2047"/>
                <a:gd name="T23" fmla="*/ 1792 h 1792"/>
                <a:gd name="T24" fmla="*/ 793 w 2047"/>
                <a:gd name="T25" fmla="*/ 1101 h 1792"/>
                <a:gd name="T26" fmla="*/ 0 w 2047"/>
                <a:gd name="T27" fmla="*/ 0 h 1792"/>
                <a:gd name="T28" fmla="*/ 196 w 2047"/>
                <a:gd name="T29" fmla="*/ 21 h 1792"/>
                <a:gd name="T30" fmla="*/ 602 w 2047"/>
                <a:gd name="T31" fmla="*/ 72 h 1792"/>
                <a:gd name="T32" fmla="*/ 1149 w 2047"/>
                <a:gd name="T33" fmla="*/ 150 h 1792"/>
                <a:gd name="T34" fmla="*/ 1356 w 2047"/>
                <a:gd name="T35" fmla="*/ 179 h 1792"/>
                <a:gd name="connsiteX0" fmla="*/ 10049 w 13425"/>
                <a:gd name="connsiteY0" fmla="*/ 1102 h 10103"/>
                <a:gd name="connsiteX1" fmla="*/ 10323 w 13425"/>
                <a:gd name="connsiteY1" fmla="*/ 1141 h 10103"/>
                <a:gd name="connsiteX2" fmla="*/ 10831 w 13425"/>
                <a:gd name="connsiteY2" fmla="*/ 1292 h 10103"/>
                <a:gd name="connsiteX3" fmla="*/ 11266 w 13425"/>
                <a:gd name="connsiteY3" fmla="*/ 1543 h 10103"/>
                <a:gd name="connsiteX4" fmla="*/ 11642 w 13425"/>
                <a:gd name="connsiteY4" fmla="*/ 1872 h 10103"/>
                <a:gd name="connsiteX5" fmla="*/ 11950 w 13425"/>
                <a:gd name="connsiteY5" fmla="*/ 2274 h 10103"/>
                <a:gd name="connsiteX6" fmla="*/ 12184 w 13425"/>
                <a:gd name="connsiteY6" fmla="*/ 2731 h 10103"/>
                <a:gd name="connsiteX7" fmla="*/ 12336 w 13425"/>
                <a:gd name="connsiteY7" fmla="*/ 3256 h 10103"/>
                <a:gd name="connsiteX8" fmla="*/ 12424 w 13425"/>
                <a:gd name="connsiteY8" fmla="*/ 3808 h 10103"/>
                <a:gd name="connsiteX9" fmla="*/ 12428 w 13425"/>
                <a:gd name="connsiteY9" fmla="*/ 4099 h 10103"/>
                <a:gd name="connsiteX10" fmla="*/ 12428 w 13425"/>
                <a:gd name="connsiteY10" fmla="*/ 6961 h 10103"/>
                <a:gd name="connsiteX11" fmla="*/ 13425 w 13425"/>
                <a:gd name="connsiteY11" fmla="*/ 10103 h 10103"/>
                <a:gd name="connsiteX12" fmla="*/ 7299 w 13425"/>
                <a:gd name="connsiteY12" fmla="*/ 6247 h 10103"/>
                <a:gd name="connsiteX13" fmla="*/ 0 w 13425"/>
                <a:gd name="connsiteY13" fmla="*/ 0 h 10103"/>
                <a:gd name="connsiteX14" fmla="*/ 4382 w 13425"/>
                <a:gd name="connsiteY14" fmla="*/ 220 h 10103"/>
                <a:gd name="connsiteX15" fmla="*/ 6366 w 13425"/>
                <a:gd name="connsiteY15" fmla="*/ 505 h 10103"/>
                <a:gd name="connsiteX16" fmla="*/ 9038 w 13425"/>
                <a:gd name="connsiteY16" fmla="*/ 940 h 10103"/>
                <a:gd name="connsiteX17" fmla="*/ 10049 w 13425"/>
                <a:gd name="connsiteY17" fmla="*/ 1102 h 10103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0228 w 13604"/>
                <a:gd name="connsiteY0" fmla="*/ 1412 h 10413"/>
                <a:gd name="connsiteX1" fmla="*/ 10502 w 13604"/>
                <a:gd name="connsiteY1" fmla="*/ 1451 h 10413"/>
                <a:gd name="connsiteX2" fmla="*/ 11010 w 13604"/>
                <a:gd name="connsiteY2" fmla="*/ 1602 h 10413"/>
                <a:gd name="connsiteX3" fmla="*/ 11445 w 13604"/>
                <a:gd name="connsiteY3" fmla="*/ 1853 h 10413"/>
                <a:gd name="connsiteX4" fmla="*/ 11821 w 13604"/>
                <a:gd name="connsiteY4" fmla="*/ 2182 h 10413"/>
                <a:gd name="connsiteX5" fmla="*/ 12129 w 13604"/>
                <a:gd name="connsiteY5" fmla="*/ 2584 h 10413"/>
                <a:gd name="connsiteX6" fmla="*/ 12363 w 13604"/>
                <a:gd name="connsiteY6" fmla="*/ 3041 h 10413"/>
                <a:gd name="connsiteX7" fmla="*/ 12515 w 13604"/>
                <a:gd name="connsiteY7" fmla="*/ 3566 h 10413"/>
                <a:gd name="connsiteX8" fmla="*/ 12603 w 13604"/>
                <a:gd name="connsiteY8" fmla="*/ 4118 h 10413"/>
                <a:gd name="connsiteX9" fmla="*/ 12607 w 13604"/>
                <a:gd name="connsiteY9" fmla="*/ 4409 h 10413"/>
                <a:gd name="connsiteX10" fmla="*/ 12607 w 13604"/>
                <a:gd name="connsiteY10" fmla="*/ 7271 h 10413"/>
                <a:gd name="connsiteX11" fmla="*/ 13604 w 13604"/>
                <a:gd name="connsiteY11" fmla="*/ 10413 h 10413"/>
                <a:gd name="connsiteX12" fmla="*/ 7478 w 13604"/>
                <a:gd name="connsiteY12" fmla="*/ 6557 h 10413"/>
                <a:gd name="connsiteX13" fmla="*/ 0 w 13604"/>
                <a:gd name="connsiteY13" fmla="*/ 0 h 10413"/>
                <a:gd name="connsiteX14" fmla="*/ 4561 w 13604"/>
                <a:gd name="connsiteY14" fmla="*/ 530 h 10413"/>
                <a:gd name="connsiteX15" fmla="*/ 6545 w 13604"/>
                <a:gd name="connsiteY15" fmla="*/ 815 h 10413"/>
                <a:gd name="connsiteX16" fmla="*/ 9217 w 13604"/>
                <a:gd name="connsiteY16" fmla="*/ 1250 h 10413"/>
                <a:gd name="connsiteX17" fmla="*/ 10228 w 13604"/>
                <a:gd name="connsiteY17" fmla="*/ 1412 h 10413"/>
                <a:gd name="connsiteX0" fmla="*/ 11220 w 14596"/>
                <a:gd name="connsiteY0" fmla="*/ 2031 h 11032"/>
                <a:gd name="connsiteX1" fmla="*/ 11494 w 14596"/>
                <a:gd name="connsiteY1" fmla="*/ 2070 h 11032"/>
                <a:gd name="connsiteX2" fmla="*/ 12002 w 14596"/>
                <a:gd name="connsiteY2" fmla="*/ 2221 h 11032"/>
                <a:gd name="connsiteX3" fmla="*/ 12437 w 14596"/>
                <a:gd name="connsiteY3" fmla="*/ 2472 h 11032"/>
                <a:gd name="connsiteX4" fmla="*/ 12813 w 14596"/>
                <a:gd name="connsiteY4" fmla="*/ 2801 h 11032"/>
                <a:gd name="connsiteX5" fmla="*/ 13121 w 14596"/>
                <a:gd name="connsiteY5" fmla="*/ 3203 h 11032"/>
                <a:gd name="connsiteX6" fmla="*/ 13355 w 14596"/>
                <a:gd name="connsiteY6" fmla="*/ 3660 h 11032"/>
                <a:gd name="connsiteX7" fmla="*/ 13507 w 14596"/>
                <a:gd name="connsiteY7" fmla="*/ 4185 h 11032"/>
                <a:gd name="connsiteX8" fmla="*/ 13595 w 14596"/>
                <a:gd name="connsiteY8" fmla="*/ 4737 h 11032"/>
                <a:gd name="connsiteX9" fmla="*/ 13599 w 14596"/>
                <a:gd name="connsiteY9" fmla="*/ 5028 h 11032"/>
                <a:gd name="connsiteX10" fmla="*/ 13599 w 14596"/>
                <a:gd name="connsiteY10" fmla="*/ 7890 h 11032"/>
                <a:gd name="connsiteX11" fmla="*/ 14596 w 14596"/>
                <a:gd name="connsiteY11" fmla="*/ 11032 h 11032"/>
                <a:gd name="connsiteX12" fmla="*/ 8470 w 14596"/>
                <a:gd name="connsiteY12" fmla="*/ 7176 h 11032"/>
                <a:gd name="connsiteX13" fmla="*/ 0 w 14596"/>
                <a:gd name="connsiteY13" fmla="*/ 0 h 11032"/>
                <a:gd name="connsiteX14" fmla="*/ 5553 w 14596"/>
                <a:gd name="connsiteY14" fmla="*/ 1149 h 11032"/>
                <a:gd name="connsiteX15" fmla="*/ 7537 w 14596"/>
                <a:gd name="connsiteY15" fmla="*/ 1434 h 11032"/>
                <a:gd name="connsiteX16" fmla="*/ 10209 w 14596"/>
                <a:gd name="connsiteY16" fmla="*/ 1869 h 11032"/>
                <a:gd name="connsiteX17" fmla="*/ 11220 w 14596"/>
                <a:gd name="connsiteY17" fmla="*/ 2031 h 11032"/>
                <a:gd name="connsiteX0" fmla="*/ 11400 w 14776"/>
                <a:gd name="connsiteY0" fmla="*/ 1721 h 10722"/>
                <a:gd name="connsiteX1" fmla="*/ 11674 w 14776"/>
                <a:gd name="connsiteY1" fmla="*/ 1760 h 10722"/>
                <a:gd name="connsiteX2" fmla="*/ 12182 w 14776"/>
                <a:gd name="connsiteY2" fmla="*/ 1911 h 10722"/>
                <a:gd name="connsiteX3" fmla="*/ 12617 w 14776"/>
                <a:gd name="connsiteY3" fmla="*/ 2162 h 10722"/>
                <a:gd name="connsiteX4" fmla="*/ 12993 w 14776"/>
                <a:gd name="connsiteY4" fmla="*/ 2491 h 10722"/>
                <a:gd name="connsiteX5" fmla="*/ 13301 w 14776"/>
                <a:gd name="connsiteY5" fmla="*/ 2893 h 10722"/>
                <a:gd name="connsiteX6" fmla="*/ 13535 w 14776"/>
                <a:gd name="connsiteY6" fmla="*/ 3350 h 10722"/>
                <a:gd name="connsiteX7" fmla="*/ 13687 w 14776"/>
                <a:gd name="connsiteY7" fmla="*/ 3875 h 10722"/>
                <a:gd name="connsiteX8" fmla="*/ 13775 w 14776"/>
                <a:gd name="connsiteY8" fmla="*/ 4427 h 10722"/>
                <a:gd name="connsiteX9" fmla="*/ 13779 w 14776"/>
                <a:gd name="connsiteY9" fmla="*/ 4718 h 10722"/>
                <a:gd name="connsiteX10" fmla="*/ 13779 w 14776"/>
                <a:gd name="connsiteY10" fmla="*/ 7580 h 10722"/>
                <a:gd name="connsiteX11" fmla="*/ 14776 w 14776"/>
                <a:gd name="connsiteY11" fmla="*/ 10722 h 10722"/>
                <a:gd name="connsiteX12" fmla="*/ 8650 w 14776"/>
                <a:gd name="connsiteY12" fmla="*/ 6866 h 10722"/>
                <a:gd name="connsiteX13" fmla="*/ 0 w 14776"/>
                <a:gd name="connsiteY13" fmla="*/ 0 h 10722"/>
                <a:gd name="connsiteX14" fmla="*/ 5733 w 14776"/>
                <a:gd name="connsiteY14" fmla="*/ 839 h 10722"/>
                <a:gd name="connsiteX15" fmla="*/ 7717 w 14776"/>
                <a:gd name="connsiteY15" fmla="*/ 1124 h 10722"/>
                <a:gd name="connsiteX16" fmla="*/ 10389 w 14776"/>
                <a:gd name="connsiteY16" fmla="*/ 1559 h 10722"/>
                <a:gd name="connsiteX17" fmla="*/ 11400 w 14776"/>
                <a:gd name="connsiteY17" fmla="*/ 1721 h 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6" h="10722">
                  <a:moveTo>
                    <a:pt x="11400" y="1721"/>
                  </a:moveTo>
                  <a:lnTo>
                    <a:pt x="11674" y="1760"/>
                  </a:lnTo>
                  <a:lnTo>
                    <a:pt x="12182" y="1911"/>
                  </a:lnTo>
                  <a:lnTo>
                    <a:pt x="12617" y="2162"/>
                  </a:lnTo>
                  <a:lnTo>
                    <a:pt x="12993" y="2491"/>
                  </a:lnTo>
                  <a:lnTo>
                    <a:pt x="13301" y="2893"/>
                  </a:lnTo>
                  <a:lnTo>
                    <a:pt x="13535" y="3350"/>
                  </a:lnTo>
                  <a:cubicBezTo>
                    <a:pt x="13586" y="3525"/>
                    <a:pt x="13636" y="3700"/>
                    <a:pt x="13687" y="3875"/>
                  </a:cubicBezTo>
                  <a:cubicBezTo>
                    <a:pt x="13716" y="4059"/>
                    <a:pt x="13746" y="4243"/>
                    <a:pt x="13775" y="4427"/>
                  </a:cubicBezTo>
                  <a:cubicBezTo>
                    <a:pt x="13776" y="4524"/>
                    <a:pt x="13778" y="4621"/>
                    <a:pt x="13779" y="4718"/>
                  </a:cubicBezTo>
                  <a:lnTo>
                    <a:pt x="13779" y="7580"/>
                  </a:lnTo>
                  <a:lnTo>
                    <a:pt x="14776" y="10722"/>
                  </a:lnTo>
                  <a:lnTo>
                    <a:pt x="8650" y="6866"/>
                  </a:lnTo>
                  <a:cubicBezTo>
                    <a:pt x="4985" y="3683"/>
                    <a:pt x="1862" y="3492"/>
                    <a:pt x="0" y="0"/>
                  </a:cubicBezTo>
                  <a:lnTo>
                    <a:pt x="5733" y="839"/>
                  </a:lnTo>
                  <a:lnTo>
                    <a:pt x="7717" y="1124"/>
                  </a:lnTo>
                  <a:lnTo>
                    <a:pt x="10389" y="1559"/>
                  </a:lnTo>
                  <a:lnTo>
                    <a:pt x="11400" y="1721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105055" y="2681419"/>
              <a:ext cx="413631" cy="456954"/>
            </a:xfrm>
            <a:custGeom>
              <a:avLst/>
              <a:gdLst>
                <a:gd name="T0" fmla="*/ 487 w 1203"/>
                <a:gd name="T1" fmla="*/ 998 h 1331"/>
                <a:gd name="T2" fmla="*/ 524 w 1203"/>
                <a:gd name="T3" fmla="*/ 1037 h 1331"/>
                <a:gd name="T4" fmla="*/ 593 w 1203"/>
                <a:gd name="T5" fmla="*/ 1122 h 1331"/>
                <a:gd name="T6" fmla="*/ 661 w 1203"/>
                <a:gd name="T7" fmla="*/ 1208 h 1331"/>
                <a:gd name="T8" fmla="*/ 730 w 1203"/>
                <a:gd name="T9" fmla="*/ 1292 h 1331"/>
                <a:gd name="T10" fmla="*/ 768 w 1203"/>
                <a:gd name="T11" fmla="*/ 1331 h 1331"/>
                <a:gd name="T12" fmla="*/ 1203 w 1203"/>
                <a:gd name="T13" fmla="*/ 998 h 1331"/>
                <a:gd name="T14" fmla="*/ 1145 w 1203"/>
                <a:gd name="T15" fmla="*/ 906 h 1331"/>
                <a:gd name="T16" fmla="*/ 1021 w 1203"/>
                <a:gd name="T17" fmla="*/ 733 h 1331"/>
                <a:gd name="T18" fmla="*/ 948 w 1203"/>
                <a:gd name="T19" fmla="*/ 640 h 1331"/>
                <a:gd name="T20" fmla="*/ 665 w 1203"/>
                <a:gd name="T21" fmla="*/ 255 h 1331"/>
                <a:gd name="T22" fmla="*/ 611 w 1203"/>
                <a:gd name="T23" fmla="*/ 195 h 1331"/>
                <a:gd name="T24" fmla="*/ 516 w 1203"/>
                <a:gd name="T25" fmla="*/ 61 h 1331"/>
                <a:gd name="T26" fmla="*/ 461 w 1203"/>
                <a:gd name="T27" fmla="*/ 0 h 1331"/>
                <a:gd name="T28" fmla="*/ 0 w 1203"/>
                <a:gd name="T29" fmla="*/ 359 h 1331"/>
                <a:gd name="T30" fmla="*/ 55 w 1203"/>
                <a:gd name="T31" fmla="*/ 419 h 1331"/>
                <a:gd name="T32" fmla="*/ 150 w 1203"/>
                <a:gd name="T33" fmla="*/ 553 h 1331"/>
                <a:gd name="T34" fmla="*/ 205 w 1203"/>
                <a:gd name="T35" fmla="*/ 614 h 1331"/>
                <a:gd name="T36" fmla="*/ 487 w 1203"/>
                <a:gd name="T37" fmla="*/ 99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3" h="1331">
                  <a:moveTo>
                    <a:pt x="487" y="998"/>
                  </a:moveTo>
                  <a:lnTo>
                    <a:pt x="524" y="1037"/>
                  </a:lnTo>
                  <a:lnTo>
                    <a:pt x="593" y="1122"/>
                  </a:lnTo>
                  <a:lnTo>
                    <a:pt x="661" y="1208"/>
                  </a:lnTo>
                  <a:lnTo>
                    <a:pt x="730" y="1292"/>
                  </a:lnTo>
                  <a:lnTo>
                    <a:pt x="768" y="1331"/>
                  </a:lnTo>
                  <a:lnTo>
                    <a:pt x="1203" y="998"/>
                  </a:lnTo>
                  <a:lnTo>
                    <a:pt x="1145" y="906"/>
                  </a:lnTo>
                  <a:lnTo>
                    <a:pt x="1021" y="733"/>
                  </a:lnTo>
                  <a:lnTo>
                    <a:pt x="948" y="640"/>
                  </a:lnTo>
                  <a:lnTo>
                    <a:pt x="665" y="255"/>
                  </a:lnTo>
                  <a:lnTo>
                    <a:pt x="611" y="195"/>
                  </a:lnTo>
                  <a:lnTo>
                    <a:pt x="516" y="61"/>
                  </a:lnTo>
                  <a:lnTo>
                    <a:pt x="461" y="0"/>
                  </a:lnTo>
                  <a:lnTo>
                    <a:pt x="0" y="359"/>
                  </a:lnTo>
                  <a:lnTo>
                    <a:pt x="55" y="419"/>
                  </a:lnTo>
                  <a:lnTo>
                    <a:pt x="150" y="553"/>
                  </a:lnTo>
                  <a:lnTo>
                    <a:pt x="205" y="614"/>
                  </a:lnTo>
                  <a:lnTo>
                    <a:pt x="487" y="998"/>
                  </a:lnTo>
                  <a:close/>
                </a:path>
              </a:pathLst>
            </a:custGeom>
            <a:solidFill>
              <a:srgbClr val="23B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1" y="1837652"/>
              <a:ext cx="2713639" cy="1616359"/>
            </a:xfrm>
            <a:custGeom>
              <a:avLst/>
              <a:gdLst>
                <a:gd name="connsiteX0" fmla="*/ 1166008 w 2713639"/>
                <a:gd name="connsiteY0" fmla="*/ 0 h 1616359"/>
                <a:gd name="connsiteX1" fmla="*/ 1208998 w 2713639"/>
                <a:gd name="connsiteY1" fmla="*/ 5499 h 1616359"/>
                <a:gd name="connsiteX2" fmla="*/ 1238231 w 2713639"/>
                <a:gd name="connsiteY2" fmla="*/ 12029 h 1616359"/>
                <a:gd name="connsiteX3" fmla="*/ 1268152 w 2713639"/>
                <a:gd name="connsiteY3" fmla="*/ 21996 h 1616359"/>
                <a:gd name="connsiteX4" fmla="*/ 1297729 w 2713639"/>
                <a:gd name="connsiteY4" fmla="*/ 34712 h 1616359"/>
                <a:gd name="connsiteX5" fmla="*/ 1312517 w 2713639"/>
                <a:gd name="connsiteY5" fmla="*/ 42617 h 1616359"/>
                <a:gd name="connsiteX6" fmla="*/ 1326962 w 2713639"/>
                <a:gd name="connsiteY6" fmla="*/ 57052 h 1616359"/>
                <a:gd name="connsiteX7" fmla="*/ 1397465 w 2713639"/>
                <a:gd name="connsiteY7" fmla="*/ 131632 h 1616359"/>
                <a:gd name="connsiteX8" fmla="*/ 1440799 w 2713639"/>
                <a:gd name="connsiteY8" fmla="*/ 182154 h 1616359"/>
                <a:gd name="connsiteX9" fmla="*/ 1453180 w 2713639"/>
                <a:gd name="connsiteY9" fmla="*/ 201057 h 1616359"/>
                <a:gd name="connsiteX10" fmla="*/ 1461778 w 2713639"/>
                <a:gd name="connsiteY10" fmla="*/ 209993 h 1616359"/>
                <a:gd name="connsiteX11" fmla="*/ 1493762 w 2713639"/>
                <a:gd name="connsiteY11" fmla="*/ 234738 h 1616359"/>
                <a:gd name="connsiteX12" fmla="*/ 1567017 w 2713639"/>
                <a:gd name="connsiteY12" fmla="*/ 281823 h 1616359"/>
                <a:gd name="connsiteX13" fmla="*/ 1689108 w 2713639"/>
                <a:gd name="connsiteY13" fmla="*/ 353998 h 1616359"/>
                <a:gd name="connsiteX14" fmla="*/ 1802257 w 2713639"/>
                <a:gd name="connsiteY14" fmla="*/ 421704 h 1616359"/>
                <a:gd name="connsiteX15" fmla="*/ 1841119 w 2713639"/>
                <a:gd name="connsiteY15" fmla="*/ 447480 h 1616359"/>
                <a:gd name="connsiteX16" fmla="*/ 1873104 w 2713639"/>
                <a:gd name="connsiteY16" fmla="*/ 471195 h 1616359"/>
                <a:gd name="connsiteX17" fmla="*/ 1930194 w 2713639"/>
                <a:gd name="connsiteY17" fmla="*/ 521717 h 1616359"/>
                <a:gd name="connsiteX18" fmla="*/ 1990724 w 2713639"/>
                <a:gd name="connsiteY18" fmla="*/ 585986 h 1616359"/>
                <a:gd name="connsiteX19" fmla="*/ 1999665 w 2713639"/>
                <a:gd name="connsiteY19" fmla="*/ 596984 h 1616359"/>
                <a:gd name="connsiteX20" fmla="*/ 2536177 w 2713639"/>
                <a:gd name="connsiteY20" fmla="*/ 895992 h 1616359"/>
                <a:gd name="connsiteX21" fmla="*/ 2557156 w 2713639"/>
                <a:gd name="connsiteY21" fmla="*/ 912832 h 1616359"/>
                <a:gd name="connsiteX22" fmla="*/ 2637289 w 2713639"/>
                <a:gd name="connsiteY22" fmla="*/ 987069 h 1616359"/>
                <a:gd name="connsiteX23" fmla="*/ 2667898 w 2713639"/>
                <a:gd name="connsiteY23" fmla="*/ 1020063 h 1616359"/>
                <a:gd name="connsiteX24" fmla="*/ 2693348 w 2713639"/>
                <a:gd name="connsiteY24" fmla="*/ 1053744 h 1616359"/>
                <a:gd name="connsiteX25" fmla="*/ 2706073 w 2713639"/>
                <a:gd name="connsiteY25" fmla="*/ 1077115 h 1616359"/>
                <a:gd name="connsiteX26" fmla="*/ 2711232 w 2713639"/>
                <a:gd name="connsiteY26" fmla="*/ 1091893 h 1616359"/>
                <a:gd name="connsiteX27" fmla="*/ 2712607 w 2713639"/>
                <a:gd name="connsiteY27" fmla="*/ 1098423 h 1616359"/>
                <a:gd name="connsiteX28" fmla="*/ 2713639 w 2713639"/>
                <a:gd name="connsiteY28" fmla="*/ 1112858 h 1616359"/>
                <a:gd name="connsiteX29" fmla="*/ 2711232 w 2713639"/>
                <a:gd name="connsiteY29" fmla="*/ 1148258 h 1616359"/>
                <a:gd name="connsiteX30" fmla="*/ 2701602 w 2713639"/>
                <a:gd name="connsiteY30" fmla="*/ 1189500 h 1616359"/>
                <a:gd name="connsiteX31" fmla="*/ 2688877 w 2713639"/>
                <a:gd name="connsiteY31" fmla="*/ 1221119 h 1616359"/>
                <a:gd name="connsiteX32" fmla="*/ 2677528 w 2713639"/>
                <a:gd name="connsiteY32" fmla="*/ 1241397 h 1616359"/>
                <a:gd name="connsiteX33" fmla="*/ 2663083 w 2713639"/>
                <a:gd name="connsiteY33" fmla="*/ 1260643 h 1616359"/>
                <a:gd name="connsiteX34" fmla="*/ 2646919 w 2713639"/>
                <a:gd name="connsiteY34" fmla="*/ 1278515 h 1616359"/>
                <a:gd name="connsiteX35" fmla="*/ 2626972 w 2713639"/>
                <a:gd name="connsiteY35" fmla="*/ 1294325 h 1616359"/>
                <a:gd name="connsiteX36" fmla="*/ 2603585 w 2713639"/>
                <a:gd name="connsiteY36" fmla="*/ 1307041 h 1616359"/>
                <a:gd name="connsiteX37" fmla="*/ 2577792 w 2713639"/>
                <a:gd name="connsiteY37" fmla="*/ 1317008 h 1616359"/>
                <a:gd name="connsiteX38" fmla="*/ 2548215 w 2713639"/>
                <a:gd name="connsiteY38" fmla="*/ 1323194 h 1616359"/>
                <a:gd name="connsiteX39" fmla="*/ 2514511 w 2713639"/>
                <a:gd name="connsiteY39" fmla="*/ 1324913 h 1616359"/>
                <a:gd name="connsiteX40" fmla="*/ 2477367 w 2713639"/>
                <a:gd name="connsiteY40" fmla="*/ 1322163 h 1616359"/>
                <a:gd name="connsiteX41" fmla="*/ 2461710 w 2713639"/>
                <a:gd name="connsiteY41" fmla="*/ 1319511 h 1616359"/>
                <a:gd name="connsiteX42" fmla="*/ 2459140 w 2713639"/>
                <a:gd name="connsiteY42" fmla="*/ 1318726 h 1616359"/>
                <a:gd name="connsiteX43" fmla="*/ 2457076 w 2713639"/>
                <a:gd name="connsiteY43" fmla="*/ 1318726 h 1616359"/>
                <a:gd name="connsiteX44" fmla="*/ 2461710 w 2713639"/>
                <a:gd name="connsiteY44" fmla="*/ 1319511 h 1616359"/>
                <a:gd name="connsiteX45" fmla="*/ 2471521 w 2713639"/>
                <a:gd name="connsiteY45" fmla="*/ 1322507 h 1616359"/>
                <a:gd name="connsiteX46" fmla="*/ 2479775 w 2713639"/>
                <a:gd name="connsiteY46" fmla="*/ 1328350 h 1616359"/>
                <a:gd name="connsiteX47" fmla="*/ 2486309 w 2713639"/>
                <a:gd name="connsiteY47" fmla="*/ 1337286 h 1616359"/>
                <a:gd name="connsiteX48" fmla="*/ 2488717 w 2713639"/>
                <a:gd name="connsiteY48" fmla="*/ 1350689 h 1616359"/>
                <a:gd name="connsiteX49" fmla="*/ 2483902 w 2713639"/>
                <a:gd name="connsiteY49" fmla="*/ 1368561 h 1616359"/>
                <a:gd name="connsiteX50" fmla="*/ 2469113 w 2713639"/>
                <a:gd name="connsiteY50" fmla="*/ 1392275 h 1616359"/>
                <a:gd name="connsiteX51" fmla="*/ 2457076 w 2713639"/>
                <a:gd name="connsiteY51" fmla="*/ 1406023 h 1616359"/>
                <a:gd name="connsiteX52" fmla="*/ 2444351 w 2713639"/>
                <a:gd name="connsiteY52" fmla="*/ 1422176 h 1616359"/>
                <a:gd name="connsiteX53" fmla="*/ 2421997 w 2713639"/>
                <a:gd name="connsiteY53" fmla="*/ 1444172 h 1616359"/>
                <a:gd name="connsiteX54" fmla="*/ 2403081 w 2713639"/>
                <a:gd name="connsiteY54" fmla="*/ 1457576 h 1616359"/>
                <a:gd name="connsiteX55" fmla="*/ 2388293 w 2713639"/>
                <a:gd name="connsiteY55" fmla="*/ 1464450 h 1616359"/>
                <a:gd name="connsiteX56" fmla="*/ 2376943 w 2713639"/>
                <a:gd name="connsiteY56" fmla="*/ 1466168 h 1616359"/>
                <a:gd name="connsiteX57" fmla="*/ 2368346 w 2713639"/>
                <a:gd name="connsiteY57" fmla="*/ 1464450 h 1616359"/>
                <a:gd name="connsiteX58" fmla="*/ 2361123 w 2713639"/>
                <a:gd name="connsiteY58" fmla="*/ 1459982 h 1616359"/>
                <a:gd name="connsiteX59" fmla="*/ 2360091 w 2713639"/>
                <a:gd name="connsiteY59" fmla="*/ 1459294 h 1616359"/>
                <a:gd name="connsiteX60" fmla="*/ 2357684 w 2713639"/>
                <a:gd name="connsiteY60" fmla="*/ 1462731 h 1616359"/>
                <a:gd name="connsiteX61" fmla="*/ 2332922 w 2713639"/>
                <a:gd name="connsiteY61" fmla="*/ 1484040 h 1616359"/>
                <a:gd name="connsiteX62" fmla="*/ 2305065 w 2713639"/>
                <a:gd name="connsiteY62" fmla="*/ 1500537 h 1616359"/>
                <a:gd name="connsiteX63" fmla="*/ 2265858 w 2713639"/>
                <a:gd name="connsiteY63" fmla="*/ 1516003 h 1616359"/>
                <a:gd name="connsiteX64" fmla="*/ 2229403 w 2713639"/>
                <a:gd name="connsiteY64" fmla="*/ 1524938 h 1616359"/>
                <a:gd name="connsiteX65" fmla="*/ 2201201 w 2713639"/>
                <a:gd name="connsiteY65" fmla="*/ 1529063 h 1616359"/>
                <a:gd name="connsiteX66" fmla="*/ 2169905 w 2713639"/>
                <a:gd name="connsiteY66" fmla="*/ 1530437 h 1616359"/>
                <a:gd name="connsiteX67" fmla="*/ 2135169 w 2713639"/>
                <a:gd name="connsiteY67" fmla="*/ 1529406 h 1616359"/>
                <a:gd name="connsiteX68" fmla="*/ 2097682 w 2713639"/>
                <a:gd name="connsiteY68" fmla="*/ 1524938 h 1616359"/>
                <a:gd name="connsiteX69" fmla="*/ 2056412 w 2713639"/>
                <a:gd name="connsiteY69" fmla="*/ 1517377 h 1616359"/>
                <a:gd name="connsiteX70" fmla="*/ 2034745 w 2713639"/>
                <a:gd name="connsiteY70" fmla="*/ 1512222 h 1616359"/>
                <a:gd name="connsiteX71" fmla="*/ 2024771 w 2713639"/>
                <a:gd name="connsiteY71" fmla="*/ 1518408 h 1616359"/>
                <a:gd name="connsiteX72" fmla="*/ 1957364 w 2713639"/>
                <a:gd name="connsiteY72" fmla="*/ 1552090 h 1616359"/>
                <a:gd name="connsiteX73" fmla="*/ 1910935 w 2713639"/>
                <a:gd name="connsiteY73" fmla="*/ 1569618 h 1616359"/>
                <a:gd name="connsiteX74" fmla="*/ 1876199 w 2713639"/>
                <a:gd name="connsiteY74" fmla="*/ 1578897 h 1616359"/>
                <a:gd name="connsiteX75" fmla="*/ 1858315 w 2713639"/>
                <a:gd name="connsiteY75" fmla="*/ 1582334 h 1616359"/>
                <a:gd name="connsiteX76" fmla="*/ 1819796 w 2713639"/>
                <a:gd name="connsiteY76" fmla="*/ 1588864 h 1616359"/>
                <a:gd name="connsiteX77" fmla="*/ 1725563 w 2713639"/>
                <a:gd name="connsiteY77" fmla="*/ 1600550 h 1616359"/>
                <a:gd name="connsiteX78" fmla="*/ 1626514 w 2713639"/>
                <a:gd name="connsiteY78" fmla="*/ 1607080 h 1616359"/>
                <a:gd name="connsiteX79" fmla="*/ 1559794 w 2713639"/>
                <a:gd name="connsiteY79" fmla="*/ 1606736 h 1616359"/>
                <a:gd name="connsiteX80" fmla="*/ 1521963 w 2713639"/>
                <a:gd name="connsiteY80" fmla="*/ 1603299 h 1616359"/>
                <a:gd name="connsiteX81" fmla="*/ 1506143 w 2713639"/>
                <a:gd name="connsiteY81" fmla="*/ 1600206 h 1616359"/>
                <a:gd name="connsiteX82" fmla="*/ 1427042 w 2713639"/>
                <a:gd name="connsiteY82" fmla="*/ 1582334 h 1616359"/>
                <a:gd name="connsiteX83" fmla="*/ 1419132 w 2713639"/>
                <a:gd name="connsiteY83" fmla="*/ 1583709 h 1616359"/>
                <a:gd name="connsiteX84" fmla="*/ 1333496 w 2713639"/>
                <a:gd name="connsiteY84" fmla="*/ 1597800 h 1616359"/>
                <a:gd name="connsiteX85" fmla="*/ 1223099 w 2713639"/>
                <a:gd name="connsiteY85" fmla="*/ 1609142 h 1616359"/>
                <a:gd name="connsiteX86" fmla="*/ 1134024 w 2713639"/>
                <a:gd name="connsiteY86" fmla="*/ 1614641 h 1616359"/>
                <a:gd name="connsiteX87" fmla="*/ 1034976 w 2713639"/>
                <a:gd name="connsiteY87" fmla="*/ 1616359 h 1616359"/>
                <a:gd name="connsiteX88" fmla="*/ 928361 w 2713639"/>
                <a:gd name="connsiteY88" fmla="*/ 1612922 h 1616359"/>
                <a:gd name="connsiteX89" fmla="*/ 872302 w 2713639"/>
                <a:gd name="connsiteY89" fmla="*/ 1608454 h 1616359"/>
                <a:gd name="connsiteX90" fmla="*/ 768783 w 2713639"/>
                <a:gd name="connsiteY90" fmla="*/ 1600206 h 1616359"/>
                <a:gd name="connsiteX91" fmla="*/ 659073 w 2713639"/>
                <a:gd name="connsiteY91" fmla="*/ 1588177 h 1616359"/>
                <a:gd name="connsiteX92" fmla="*/ 615396 w 2713639"/>
                <a:gd name="connsiteY92" fmla="*/ 1578897 h 1616359"/>
                <a:gd name="connsiteX93" fmla="*/ 589602 w 2713639"/>
                <a:gd name="connsiteY93" fmla="*/ 1570993 h 1616359"/>
                <a:gd name="connsiteX94" fmla="*/ 565872 w 2713639"/>
                <a:gd name="connsiteY94" fmla="*/ 1560682 h 1616359"/>
                <a:gd name="connsiteX95" fmla="*/ 543173 w 2713639"/>
                <a:gd name="connsiteY95" fmla="*/ 1547622 h 1616359"/>
                <a:gd name="connsiteX96" fmla="*/ 521162 w 2713639"/>
                <a:gd name="connsiteY96" fmla="*/ 1531812 h 1616359"/>
                <a:gd name="connsiteX97" fmla="*/ 499495 w 2713639"/>
                <a:gd name="connsiteY97" fmla="*/ 1512566 h 1616359"/>
                <a:gd name="connsiteX98" fmla="*/ 466479 w 2713639"/>
                <a:gd name="connsiteY98" fmla="*/ 1476479 h 1616359"/>
                <a:gd name="connsiteX99" fmla="*/ 416955 w 2713639"/>
                <a:gd name="connsiteY99" fmla="*/ 1412209 h 1616359"/>
                <a:gd name="connsiteX100" fmla="*/ 388066 w 2713639"/>
                <a:gd name="connsiteY100" fmla="*/ 1370967 h 1616359"/>
                <a:gd name="connsiteX101" fmla="*/ 333727 w 2713639"/>
                <a:gd name="connsiteY101" fmla="*/ 1291231 h 1616359"/>
                <a:gd name="connsiteX102" fmla="*/ 266663 w 2713639"/>
                <a:gd name="connsiteY102" fmla="*/ 1185032 h 1616359"/>
                <a:gd name="connsiteX103" fmla="*/ 237086 w 2713639"/>
                <a:gd name="connsiteY103" fmla="*/ 1129011 h 1616359"/>
                <a:gd name="connsiteX104" fmla="*/ 229520 w 2713639"/>
                <a:gd name="connsiteY104" fmla="*/ 1108390 h 1616359"/>
                <a:gd name="connsiteX105" fmla="*/ 229520 w 2713639"/>
                <a:gd name="connsiteY105" fmla="*/ 1107359 h 1616359"/>
                <a:gd name="connsiteX106" fmla="*/ 0 w 2713639"/>
                <a:gd name="connsiteY106" fmla="*/ 945035 h 1616359"/>
                <a:gd name="connsiteX107" fmla="*/ 0 w 2713639"/>
                <a:gd name="connsiteY107" fmla="*/ 671412 h 1616359"/>
                <a:gd name="connsiteX108" fmla="*/ 27640 w 2713639"/>
                <a:gd name="connsiteY108" fmla="*/ 602827 h 1616359"/>
                <a:gd name="connsiteX109" fmla="*/ 66159 w 2713639"/>
                <a:gd name="connsiteY109" fmla="*/ 523091 h 1616359"/>
                <a:gd name="connsiteX110" fmla="*/ 96080 w 2713639"/>
                <a:gd name="connsiteY110" fmla="*/ 469820 h 1616359"/>
                <a:gd name="connsiteX111" fmla="*/ 129096 w 2713639"/>
                <a:gd name="connsiteY111" fmla="*/ 416892 h 1616359"/>
                <a:gd name="connsiteX112" fmla="*/ 165895 w 2713639"/>
                <a:gd name="connsiteY112" fmla="*/ 366370 h 1616359"/>
                <a:gd name="connsiteX113" fmla="*/ 206477 w 2713639"/>
                <a:gd name="connsiteY113" fmla="*/ 318254 h 1616359"/>
                <a:gd name="connsiteX114" fmla="*/ 249811 w 2713639"/>
                <a:gd name="connsiteY114" fmla="*/ 273919 h 1616359"/>
                <a:gd name="connsiteX115" fmla="*/ 273541 w 2713639"/>
                <a:gd name="connsiteY115" fmla="*/ 253985 h 1616359"/>
                <a:gd name="connsiteX116" fmla="*/ 296928 w 2713639"/>
                <a:gd name="connsiteY116" fmla="*/ 234738 h 1616359"/>
                <a:gd name="connsiteX117" fmla="*/ 341981 w 2713639"/>
                <a:gd name="connsiteY117" fmla="*/ 203119 h 1616359"/>
                <a:gd name="connsiteX118" fmla="*/ 385658 w 2713639"/>
                <a:gd name="connsiteY118" fmla="*/ 178374 h 1616359"/>
                <a:gd name="connsiteX119" fmla="*/ 427617 w 2713639"/>
                <a:gd name="connsiteY119" fmla="*/ 160502 h 1616359"/>
                <a:gd name="connsiteX120" fmla="*/ 467855 w 2713639"/>
                <a:gd name="connsiteY120" fmla="*/ 148129 h 1616359"/>
                <a:gd name="connsiteX121" fmla="*/ 506030 w 2713639"/>
                <a:gd name="connsiteY121" fmla="*/ 140568 h 1616359"/>
                <a:gd name="connsiteX122" fmla="*/ 542141 w 2713639"/>
                <a:gd name="connsiteY122" fmla="*/ 137818 h 1616359"/>
                <a:gd name="connsiteX123" fmla="*/ 575157 w 2713639"/>
                <a:gd name="connsiteY123" fmla="*/ 137818 h 1616359"/>
                <a:gd name="connsiteX124" fmla="*/ 620211 w 2713639"/>
                <a:gd name="connsiteY124" fmla="*/ 143661 h 1616359"/>
                <a:gd name="connsiteX125" fmla="*/ 668703 w 2713639"/>
                <a:gd name="connsiteY125" fmla="*/ 157065 h 1616359"/>
                <a:gd name="connsiteX126" fmla="*/ 716508 w 2713639"/>
                <a:gd name="connsiteY126" fmla="*/ 178717 h 1616359"/>
                <a:gd name="connsiteX127" fmla="*/ 722698 w 2713639"/>
                <a:gd name="connsiteY127" fmla="*/ 183185 h 1616359"/>
                <a:gd name="connsiteX128" fmla="*/ 734735 w 2713639"/>
                <a:gd name="connsiteY128" fmla="*/ 170469 h 1616359"/>
                <a:gd name="connsiteX129" fmla="*/ 795609 w 2713639"/>
                <a:gd name="connsiteY129" fmla="*/ 115823 h 1616359"/>
                <a:gd name="connsiteX130" fmla="*/ 825874 w 2713639"/>
                <a:gd name="connsiteY130" fmla="*/ 93827 h 1616359"/>
                <a:gd name="connsiteX131" fmla="*/ 858202 w 2713639"/>
                <a:gd name="connsiteY131" fmla="*/ 73549 h 1616359"/>
                <a:gd name="connsiteX132" fmla="*/ 891218 w 2713639"/>
                <a:gd name="connsiteY132" fmla="*/ 57052 h 1616359"/>
                <a:gd name="connsiteX133" fmla="*/ 907726 w 2713639"/>
                <a:gd name="connsiteY133" fmla="*/ 51553 h 1616359"/>
                <a:gd name="connsiteX134" fmla="*/ 942806 w 2713639"/>
                <a:gd name="connsiteY134" fmla="*/ 40211 h 1616359"/>
                <a:gd name="connsiteX135" fmla="*/ 1008494 w 2713639"/>
                <a:gd name="connsiteY135" fmla="*/ 19934 h 1616359"/>
                <a:gd name="connsiteX136" fmla="*/ 1057674 w 2713639"/>
                <a:gd name="connsiteY136" fmla="*/ 7905 h 1616359"/>
                <a:gd name="connsiteX137" fmla="*/ 1110638 w 2713639"/>
                <a:gd name="connsiteY137" fmla="*/ 687 h 161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13639" h="1616359">
                  <a:moveTo>
                    <a:pt x="1166008" y="0"/>
                  </a:moveTo>
                  <a:lnTo>
                    <a:pt x="1208998" y="5499"/>
                  </a:lnTo>
                  <a:lnTo>
                    <a:pt x="1238231" y="12029"/>
                  </a:lnTo>
                  <a:lnTo>
                    <a:pt x="1268152" y="21996"/>
                  </a:lnTo>
                  <a:lnTo>
                    <a:pt x="1297729" y="34712"/>
                  </a:lnTo>
                  <a:lnTo>
                    <a:pt x="1312517" y="42617"/>
                  </a:lnTo>
                  <a:lnTo>
                    <a:pt x="1326962" y="57052"/>
                  </a:lnTo>
                  <a:lnTo>
                    <a:pt x="1397465" y="131632"/>
                  </a:lnTo>
                  <a:lnTo>
                    <a:pt x="1440799" y="182154"/>
                  </a:lnTo>
                  <a:lnTo>
                    <a:pt x="1453180" y="201057"/>
                  </a:lnTo>
                  <a:lnTo>
                    <a:pt x="1461778" y="209993"/>
                  </a:lnTo>
                  <a:lnTo>
                    <a:pt x="1493762" y="234738"/>
                  </a:lnTo>
                  <a:lnTo>
                    <a:pt x="1567017" y="281823"/>
                  </a:lnTo>
                  <a:lnTo>
                    <a:pt x="1689108" y="353998"/>
                  </a:lnTo>
                  <a:lnTo>
                    <a:pt x="1802257" y="421704"/>
                  </a:lnTo>
                  <a:lnTo>
                    <a:pt x="1841119" y="447480"/>
                  </a:lnTo>
                  <a:lnTo>
                    <a:pt x="1873104" y="471195"/>
                  </a:lnTo>
                  <a:lnTo>
                    <a:pt x="1930194" y="521717"/>
                  </a:lnTo>
                  <a:lnTo>
                    <a:pt x="1990724" y="585986"/>
                  </a:lnTo>
                  <a:lnTo>
                    <a:pt x="1999665" y="596984"/>
                  </a:lnTo>
                  <a:lnTo>
                    <a:pt x="2536177" y="895992"/>
                  </a:lnTo>
                  <a:lnTo>
                    <a:pt x="2557156" y="912832"/>
                  </a:lnTo>
                  <a:lnTo>
                    <a:pt x="2637289" y="987069"/>
                  </a:lnTo>
                  <a:lnTo>
                    <a:pt x="2667898" y="1020063"/>
                  </a:lnTo>
                  <a:lnTo>
                    <a:pt x="2693348" y="1053744"/>
                  </a:lnTo>
                  <a:lnTo>
                    <a:pt x="2706073" y="1077115"/>
                  </a:lnTo>
                  <a:lnTo>
                    <a:pt x="2711232" y="1091893"/>
                  </a:lnTo>
                  <a:lnTo>
                    <a:pt x="2712607" y="1098423"/>
                  </a:lnTo>
                  <a:lnTo>
                    <a:pt x="2713639" y="1112858"/>
                  </a:lnTo>
                  <a:lnTo>
                    <a:pt x="2711232" y="1148258"/>
                  </a:lnTo>
                  <a:lnTo>
                    <a:pt x="2701602" y="1189500"/>
                  </a:lnTo>
                  <a:lnTo>
                    <a:pt x="2688877" y="1221119"/>
                  </a:lnTo>
                  <a:lnTo>
                    <a:pt x="2677528" y="1241397"/>
                  </a:lnTo>
                  <a:lnTo>
                    <a:pt x="2663083" y="1260643"/>
                  </a:lnTo>
                  <a:lnTo>
                    <a:pt x="2646919" y="1278515"/>
                  </a:lnTo>
                  <a:lnTo>
                    <a:pt x="2626972" y="1294325"/>
                  </a:lnTo>
                  <a:lnTo>
                    <a:pt x="2603585" y="1307041"/>
                  </a:lnTo>
                  <a:lnTo>
                    <a:pt x="2577792" y="1317008"/>
                  </a:lnTo>
                  <a:lnTo>
                    <a:pt x="2548215" y="1323194"/>
                  </a:lnTo>
                  <a:lnTo>
                    <a:pt x="2514511" y="1324913"/>
                  </a:lnTo>
                  <a:lnTo>
                    <a:pt x="2477367" y="1322163"/>
                  </a:lnTo>
                  <a:lnTo>
                    <a:pt x="2461710" y="1319511"/>
                  </a:lnTo>
                  <a:lnTo>
                    <a:pt x="2459140" y="1318726"/>
                  </a:lnTo>
                  <a:lnTo>
                    <a:pt x="2457076" y="1318726"/>
                  </a:lnTo>
                  <a:lnTo>
                    <a:pt x="2461710" y="1319511"/>
                  </a:lnTo>
                  <a:lnTo>
                    <a:pt x="2471521" y="1322507"/>
                  </a:lnTo>
                  <a:lnTo>
                    <a:pt x="2479775" y="1328350"/>
                  </a:lnTo>
                  <a:lnTo>
                    <a:pt x="2486309" y="1337286"/>
                  </a:lnTo>
                  <a:lnTo>
                    <a:pt x="2488717" y="1350689"/>
                  </a:lnTo>
                  <a:lnTo>
                    <a:pt x="2483902" y="1368561"/>
                  </a:lnTo>
                  <a:lnTo>
                    <a:pt x="2469113" y="1392275"/>
                  </a:lnTo>
                  <a:lnTo>
                    <a:pt x="2457076" y="1406023"/>
                  </a:lnTo>
                  <a:lnTo>
                    <a:pt x="2444351" y="1422176"/>
                  </a:lnTo>
                  <a:lnTo>
                    <a:pt x="2421997" y="1444172"/>
                  </a:lnTo>
                  <a:lnTo>
                    <a:pt x="2403081" y="1457576"/>
                  </a:lnTo>
                  <a:lnTo>
                    <a:pt x="2388293" y="1464450"/>
                  </a:lnTo>
                  <a:lnTo>
                    <a:pt x="2376943" y="1466168"/>
                  </a:lnTo>
                  <a:lnTo>
                    <a:pt x="2368346" y="1464450"/>
                  </a:lnTo>
                  <a:lnTo>
                    <a:pt x="2361123" y="1459982"/>
                  </a:lnTo>
                  <a:lnTo>
                    <a:pt x="2360091" y="1459294"/>
                  </a:lnTo>
                  <a:lnTo>
                    <a:pt x="2357684" y="1462731"/>
                  </a:lnTo>
                  <a:lnTo>
                    <a:pt x="2332922" y="1484040"/>
                  </a:lnTo>
                  <a:lnTo>
                    <a:pt x="2305065" y="1500537"/>
                  </a:lnTo>
                  <a:lnTo>
                    <a:pt x="2265858" y="1516003"/>
                  </a:lnTo>
                  <a:lnTo>
                    <a:pt x="2229403" y="1524938"/>
                  </a:lnTo>
                  <a:lnTo>
                    <a:pt x="2201201" y="1529063"/>
                  </a:lnTo>
                  <a:lnTo>
                    <a:pt x="2169905" y="1530437"/>
                  </a:lnTo>
                  <a:lnTo>
                    <a:pt x="2135169" y="1529406"/>
                  </a:lnTo>
                  <a:lnTo>
                    <a:pt x="2097682" y="1524938"/>
                  </a:lnTo>
                  <a:lnTo>
                    <a:pt x="2056412" y="1517377"/>
                  </a:lnTo>
                  <a:lnTo>
                    <a:pt x="2034745" y="1512222"/>
                  </a:lnTo>
                  <a:lnTo>
                    <a:pt x="2024771" y="1518408"/>
                  </a:lnTo>
                  <a:lnTo>
                    <a:pt x="1957364" y="1552090"/>
                  </a:lnTo>
                  <a:lnTo>
                    <a:pt x="1910935" y="1569618"/>
                  </a:lnTo>
                  <a:lnTo>
                    <a:pt x="1876199" y="1578897"/>
                  </a:lnTo>
                  <a:lnTo>
                    <a:pt x="1858315" y="1582334"/>
                  </a:lnTo>
                  <a:lnTo>
                    <a:pt x="1819796" y="1588864"/>
                  </a:lnTo>
                  <a:lnTo>
                    <a:pt x="1725563" y="1600550"/>
                  </a:lnTo>
                  <a:lnTo>
                    <a:pt x="1626514" y="1607080"/>
                  </a:lnTo>
                  <a:lnTo>
                    <a:pt x="1559794" y="1606736"/>
                  </a:lnTo>
                  <a:lnTo>
                    <a:pt x="1521963" y="1603299"/>
                  </a:lnTo>
                  <a:lnTo>
                    <a:pt x="1506143" y="1600206"/>
                  </a:lnTo>
                  <a:lnTo>
                    <a:pt x="1427042" y="1582334"/>
                  </a:lnTo>
                  <a:lnTo>
                    <a:pt x="1419132" y="1583709"/>
                  </a:lnTo>
                  <a:lnTo>
                    <a:pt x="1333496" y="1597800"/>
                  </a:lnTo>
                  <a:lnTo>
                    <a:pt x="1223099" y="1609142"/>
                  </a:lnTo>
                  <a:lnTo>
                    <a:pt x="1134024" y="1614641"/>
                  </a:lnTo>
                  <a:lnTo>
                    <a:pt x="1034976" y="1616359"/>
                  </a:lnTo>
                  <a:lnTo>
                    <a:pt x="928361" y="1612922"/>
                  </a:lnTo>
                  <a:lnTo>
                    <a:pt x="872302" y="1608454"/>
                  </a:lnTo>
                  <a:lnTo>
                    <a:pt x="768783" y="1600206"/>
                  </a:lnTo>
                  <a:lnTo>
                    <a:pt x="659073" y="1588177"/>
                  </a:lnTo>
                  <a:lnTo>
                    <a:pt x="615396" y="1578897"/>
                  </a:lnTo>
                  <a:lnTo>
                    <a:pt x="589602" y="1570993"/>
                  </a:lnTo>
                  <a:lnTo>
                    <a:pt x="565872" y="1560682"/>
                  </a:lnTo>
                  <a:lnTo>
                    <a:pt x="543173" y="1547622"/>
                  </a:lnTo>
                  <a:lnTo>
                    <a:pt x="521162" y="1531812"/>
                  </a:lnTo>
                  <a:lnTo>
                    <a:pt x="499495" y="1512566"/>
                  </a:lnTo>
                  <a:lnTo>
                    <a:pt x="466479" y="1476479"/>
                  </a:lnTo>
                  <a:lnTo>
                    <a:pt x="416955" y="1412209"/>
                  </a:lnTo>
                  <a:lnTo>
                    <a:pt x="388066" y="1370967"/>
                  </a:lnTo>
                  <a:lnTo>
                    <a:pt x="333727" y="1291231"/>
                  </a:lnTo>
                  <a:lnTo>
                    <a:pt x="266663" y="1185032"/>
                  </a:lnTo>
                  <a:lnTo>
                    <a:pt x="237086" y="1129011"/>
                  </a:lnTo>
                  <a:lnTo>
                    <a:pt x="229520" y="1108390"/>
                  </a:lnTo>
                  <a:lnTo>
                    <a:pt x="229520" y="1107359"/>
                  </a:lnTo>
                  <a:lnTo>
                    <a:pt x="0" y="945035"/>
                  </a:lnTo>
                  <a:lnTo>
                    <a:pt x="0" y="671412"/>
                  </a:lnTo>
                  <a:lnTo>
                    <a:pt x="27640" y="602827"/>
                  </a:lnTo>
                  <a:lnTo>
                    <a:pt x="66159" y="523091"/>
                  </a:lnTo>
                  <a:lnTo>
                    <a:pt x="96080" y="469820"/>
                  </a:lnTo>
                  <a:lnTo>
                    <a:pt x="129096" y="416892"/>
                  </a:lnTo>
                  <a:lnTo>
                    <a:pt x="165895" y="366370"/>
                  </a:lnTo>
                  <a:lnTo>
                    <a:pt x="206477" y="318254"/>
                  </a:lnTo>
                  <a:lnTo>
                    <a:pt x="249811" y="273919"/>
                  </a:lnTo>
                  <a:lnTo>
                    <a:pt x="273541" y="253985"/>
                  </a:lnTo>
                  <a:lnTo>
                    <a:pt x="296928" y="234738"/>
                  </a:lnTo>
                  <a:lnTo>
                    <a:pt x="341981" y="203119"/>
                  </a:lnTo>
                  <a:lnTo>
                    <a:pt x="385658" y="178374"/>
                  </a:lnTo>
                  <a:lnTo>
                    <a:pt x="427617" y="160502"/>
                  </a:lnTo>
                  <a:lnTo>
                    <a:pt x="467855" y="148129"/>
                  </a:lnTo>
                  <a:lnTo>
                    <a:pt x="506030" y="140568"/>
                  </a:lnTo>
                  <a:lnTo>
                    <a:pt x="542141" y="137818"/>
                  </a:lnTo>
                  <a:lnTo>
                    <a:pt x="575157" y="137818"/>
                  </a:lnTo>
                  <a:lnTo>
                    <a:pt x="620211" y="143661"/>
                  </a:lnTo>
                  <a:lnTo>
                    <a:pt x="668703" y="157065"/>
                  </a:lnTo>
                  <a:lnTo>
                    <a:pt x="716508" y="178717"/>
                  </a:lnTo>
                  <a:lnTo>
                    <a:pt x="722698" y="183185"/>
                  </a:lnTo>
                  <a:lnTo>
                    <a:pt x="734735" y="170469"/>
                  </a:lnTo>
                  <a:lnTo>
                    <a:pt x="795609" y="115823"/>
                  </a:lnTo>
                  <a:lnTo>
                    <a:pt x="825874" y="93827"/>
                  </a:lnTo>
                  <a:lnTo>
                    <a:pt x="858202" y="73549"/>
                  </a:lnTo>
                  <a:lnTo>
                    <a:pt x="891218" y="57052"/>
                  </a:lnTo>
                  <a:lnTo>
                    <a:pt x="907726" y="51553"/>
                  </a:lnTo>
                  <a:lnTo>
                    <a:pt x="942806" y="40211"/>
                  </a:lnTo>
                  <a:lnTo>
                    <a:pt x="1008494" y="19934"/>
                  </a:lnTo>
                  <a:lnTo>
                    <a:pt x="1057674" y="7905"/>
                  </a:lnTo>
                  <a:lnTo>
                    <a:pt x="1110638" y="687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1039516" y="2373000"/>
              <a:ext cx="1417279" cy="774656"/>
            </a:xfrm>
            <a:custGeom>
              <a:avLst/>
              <a:gdLst>
                <a:gd name="T0" fmla="*/ 4069 w 4121"/>
                <a:gd name="T1" fmla="*/ 2254 h 2254"/>
                <a:gd name="T2" fmla="*/ 3917 w 4121"/>
                <a:gd name="T3" fmla="*/ 2202 h 2254"/>
                <a:gd name="T4" fmla="*/ 3791 w 4121"/>
                <a:gd name="T5" fmla="*/ 2166 h 2254"/>
                <a:gd name="T6" fmla="*/ 3686 w 4121"/>
                <a:gd name="T7" fmla="*/ 2125 h 2254"/>
                <a:gd name="T8" fmla="*/ 3482 w 4121"/>
                <a:gd name="T9" fmla="*/ 2058 h 2254"/>
                <a:gd name="T10" fmla="*/ 3325 w 4121"/>
                <a:gd name="T11" fmla="*/ 2000 h 2254"/>
                <a:gd name="T12" fmla="*/ 3071 w 4121"/>
                <a:gd name="T13" fmla="*/ 1895 h 2254"/>
                <a:gd name="T14" fmla="*/ 2713 w 4121"/>
                <a:gd name="T15" fmla="*/ 1741 h 2254"/>
                <a:gd name="T16" fmla="*/ 2508 w 4121"/>
                <a:gd name="T17" fmla="*/ 1665 h 2254"/>
                <a:gd name="T18" fmla="*/ 2304 w 4121"/>
                <a:gd name="T19" fmla="*/ 1588 h 2254"/>
                <a:gd name="T20" fmla="*/ 2046 w 4121"/>
                <a:gd name="T21" fmla="*/ 1486 h 2254"/>
                <a:gd name="T22" fmla="*/ 1893 w 4121"/>
                <a:gd name="T23" fmla="*/ 1408 h 2254"/>
                <a:gd name="T24" fmla="*/ 1814 w 4121"/>
                <a:gd name="T25" fmla="*/ 1374 h 2254"/>
                <a:gd name="T26" fmla="*/ 1791 w 4121"/>
                <a:gd name="T27" fmla="*/ 1358 h 2254"/>
                <a:gd name="T28" fmla="*/ 1765 w 4121"/>
                <a:gd name="T29" fmla="*/ 1332 h 2254"/>
                <a:gd name="T30" fmla="*/ 1673 w 4121"/>
                <a:gd name="T31" fmla="*/ 1272 h 2254"/>
                <a:gd name="T32" fmla="*/ 1535 w 4121"/>
                <a:gd name="T33" fmla="*/ 1178 h 2254"/>
                <a:gd name="T34" fmla="*/ 1270 w 4121"/>
                <a:gd name="T35" fmla="*/ 997 h 2254"/>
                <a:gd name="T36" fmla="*/ 1139 w 4121"/>
                <a:gd name="T37" fmla="*/ 887 h 2254"/>
                <a:gd name="T38" fmla="*/ 1024 w 4121"/>
                <a:gd name="T39" fmla="*/ 795 h 2254"/>
                <a:gd name="T40" fmla="*/ 909 w 4121"/>
                <a:gd name="T41" fmla="*/ 701 h 2254"/>
                <a:gd name="T42" fmla="*/ 832 w 4121"/>
                <a:gd name="T43" fmla="*/ 644 h 2254"/>
                <a:gd name="T44" fmla="*/ 717 w 4121"/>
                <a:gd name="T45" fmla="*/ 565 h 2254"/>
                <a:gd name="T46" fmla="*/ 611 w 4121"/>
                <a:gd name="T47" fmla="*/ 484 h 2254"/>
                <a:gd name="T48" fmla="*/ 553 w 4121"/>
                <a:gd name="T49" fmla="*/ 439 h 2254"/>
                <a:gd name="T50" fmla="*/ 461 w 4121"/>
                <a:gd name="T51" fmla="*/ 359 h 2254"/>
                <a:gd name="T52" fmla="*/ 377 w 4121"/>
                <a:gd name="T53" fmla="*/ 301 h 2254"/>
                <a:gd name="T54" fmla="*/ 304 w 4121"/>
                <a:gd name="T55" fmla="*/ 243 h 2254"/>
                <a:gd name="T56" fmla="*/ 179 w 4121"/>
                <a:gd name="T57" fmla="*/ 128 h 2254"/>
                <a:gd name="T58" fmla="*/ 86 w 4121"/>
                <a:gd name="T59" fmla="*/ 46 h 2254"/>
                <a:gd name="T60" fmla="*/ 32 w 4121"/>
                <a:gd name="T61" fmla="*/ 10 h 2254"/>
                <a:gd name="T62" fmla="*/ 0 w 4121"/>
                <a:gd name="T63" fmla="*/ 0 h 2254"/>
                <a:gd name="T64" fmla="*/ 32 w 4121"/>
                <a:gd name="T65" fmla="*/ 10 h 2254"/>
                <a:gd name="T66" fmla="*/ 73 w 4121"/>
                <a:gd name="T67" fmla="*/ 46 h 2254"/>
                <a:gd name="T68" fmla="*/ 179 w 4121"/>
                <a:gd name="T69" fmla="*/ 104 h 2254"/>
                <a:gd name="T70" fmla="*/ 317 w 4121"/>
                <a:gd name="T71" fmla="*/ 193 h 2254"/>
                <a:gd name="T72" fmla="*/ 474 w 4121"/>
                <a:gd name="T73" fmla="*/ 308 h 2254"/>
                <a:gd name="T74" fmla="*/ 896 w 4121"/>
                <a:gd name="T75" fmla="*/ 615 h 2254"/>
                <a:gd name="T76" fmla="*/ 1267 w 4121"/>
                <a:gd name="T77" fmla="*/ 881 h 2254"/>
                <a:gd name="T78" fmla="*/ 1408 w 4121"/>
                <a:gd name="T79" fmla="*/ 973 h 2254"/>
                <a:gd name="T80" fmla="*/ 1466 w 4121"/>
                <a:gd name="T81" fmla="*/ 1021 h 2254"/>
                <a:gd name="T82" fmla="*/ 1503 w 4121"/>
                <a:gd name="T83" fmla="*/ 1044 h 2254"/>
                <a:gd name="T84" fmla="*/ 1561 w 4121"/>
                <a:gd name="T85" fmla="*/ 1076 h 2254"/>
                <a:gd name="T86" fmla="*/ 1699 w 4121"/>
                <a:gd name="T87" fmla="*/ 1169 h 2254"/>
                <a:gd name="T88" fmla="*/ 1791 w 4121"/>
                <a:gd name="T89" fmla="*/ 1230 h 2254"/>
                <a:gd name="T90" fmla="*/ 1817 w 4121"/>
                <a:gd name="T91" fmla="*/ 1256 h 2254"/>
                <a:gd name="T92" fmla="*/ 1836 w 4121"/>
                <a:gd name="T93" fmla="*/ 1272 h 2254"/>
                <a:gd name="T94" fmla="*/ 1919 w 4121"/>
                <a:gd name="T95" fmla="*/ 1306 h 2254"/>
                <a:gd name="T96" fmla="*/ 2207 w 4121"/>
                <a:gd name="T97" fmla="*/ 1447 h 2254"/>
                <a:gd name="T98" fmla="*/ 2495 w 4121"/>
                <a:gd name="T99" fmla="*/ 1562 h 2254"/>
                <a:gd name="T100" fmla="*/ 2809 w 4121"/>
                <a:gd name="T101" fmla="*/ 1678 h 2254"/>
                <a:gd name="T102" fmla="*/ 3071 w 4121"/>
                <a:gd name="T103" fmla="*/ 1793 h 2254"/>
                <a:gd name="T104" fmla="*/ 3129 w 4121"/>
                <a:gd name="T105" fmla="*/ 1814 h 2254"/>
                <a:gd name="T106" fmla="*/ 3168 w 4121"/>
                <a:gd name="T107" fmla="*/ 1822 h 2254"/>
                <a:gd name="T108" fmla="*/ 3225 w 4121"/>
                <a:gd name="T109" fmla="*/ 1843 h 2254"/>
                <a:gd name="T110" fmla="*/ 3320 w 4121"/>
                <a:gd name="T111" fmla="*/ 1886 h 2254"/>
                <a:gd name="T112" fmla="*/ 3378 w 4121"/>
                <a:gd name="T113" fmla="*/ 1895 h 2254"/>
                <a:gd name="T114" fmla="*/ 3600 w 4121"/>
                <a:gd name="T115" fmla="*/ 1979 h 2254"/>
                <a:gd name="T116" fmla="*/ 3775 w 4121"/>
                <a:gd name="T117" fmla="*/ 2036 h 2254"/>
                <a:gd name="T118" fmla="*/ 3930 w 4121"/>
                <a:gd name="T119" fmla="*/ 2094 h 2254"/>
                <a:gd name="T120" fmla="*/ 4019 w 4121"/>
                <a:gd name="T121" fmla="*/ 2125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1" h="2254">
                  <a:moveTo>
                    <a:pt x="4121" y="2254"/>
                  </a:moveTo>
                  <a:lnTo>
                    <a:pt x="4069" y="2254"/>
                  </a:lnTo>
                  <a:lnTo>
                    <a:pt x="4019" y="2241"/>
                  </a:lnTo>
                  <a:lnTo>
                    <a:pt x="3917" y="2202"/>
                  </a:lnTo>
                  <a:lnTo>
                    <a:pt x="3875" y="2186"/>
                  </a:lnTo>
                  <a:lnTo>
                    <a:pt x="3791" y="2166"/>
                  </a:lnTo>
                  <a:lnTo>
                    <a:pt x="3724" y="2143"/>
                  </a:lnTo>
                  <a:lnTo>
                    <a:pt x="3686" y="2125"/>
                  </a:lnTo>
                  <a:lnTo>
                    <a:pt x="3626" y="2107"/>
                  </a:lnTo>
                  <a:lnTo>
                    <a:pt x="3482" y="2058"/>
                  </a:lnTo>
                  <a:lnTo>
                    <a:pt x="3404" y="2023"/>
                  </a:lnTo>
                  <a:lnTo>
                    <a:pt x="3325" y="2000"/>
                  </a:lnTo>
                  <a:lnTo>
                    <a:pt x="3152" y="1934"/>
                  </a:lnTo>
                  <a:lnTo>
                    <a:pt x="3071" y="1895"/>
                  </a:lnTo>
                  <a:lnTo>
                    <a:pt x="2893" y="1819"/>
                  </a:lnTo>
                  <a:lnTo>
                    <a:pt x="2713" y="1741"/>
                  </a:lnTo>
                  <a:lnTo>
                    <a:pt x="2611" y="1704"/>
                  </a:lnTo>
                  <a:lnTo>
                    <a:pt x="2508" y="1665"/>
                  </a:lnTo>
                  <a:lnTo>
                    <a:pt x="2406" y="1626"/>
                  </a:lnTo>
                  <a:lnTo>
                    <a:pt x="2304" y="1588"/>
                  </a:lnTo>
                  <a:lnTo>
                    <a:pt x="2204" y="1549"/>
                  </a:lnTo>
                  <a:lnTo>
                    <a:pt x="2046" y="1486"/>
                  </a:lnTo>
                  <a:lnTo>
                    <a:pt x="1942" y="1437"/>
                  </a:lnTo>
                  <a:lnTo>
                    <a:pt x="1893" y="1408"/>
                  </a:lnTo>
                  <a:lnTo>
                    <a:pt x="1872" y="1393"/>
                  </a:lnTo>
                  <a:lnTo>
                    <a:pt x="1814" y="1374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65" y="1332"/>
                  </a:lnTo>
                  <a:lnTo>
                    <a:pt x="1715" y="1306"/>
                  </a:lnTo>
                  <a:lnTo>
                    <a:pt x="1673" y="1272"/>
                  </a:lnTo>
                  <a:lnTo>
                    <a:pt x="1577" y="1214"/>
                  </a:lnTo>
                  <a:lnTo>
                    <a:pt x="1535" y="1178"/>
                  </a:lnTo>
                  <a:lnTo>
                    <a:pt x="1443" y="1120"/>
                  </a:lnTo>
                  <a:lnTo>
                    <a:pt x="1270" y="997"/>
                  </a:lnTo>
                  <a:lnTo>
                    <a:pt x="1178" y="922"/>
                  </a:lnTo>
                  <a:lnTo>
                    <a:pt x="1139" y="887"/>
                  </a:lnTo>
                  <a:lnTo>
                    <a:pt x="1063" y="829"/>
                  </a:lnTo>
                  <a:lnTo>
                    <a:pt x="1024" y="795"/>
                  </a:lnTo>
                  <a:lnTo>
                    <a:pt x="985" y="759"/>
                  </a:lnTo>
                  <a:lnTo>
                    <a:pt x="909" y="701"/>
                  </a:lnTo>
                  <a:lnTo>
                    <a:pt x="870" y="667"/>
                  </a:lnTo>
                  <a:lnTo>
                    <a:pt x="832" y="644"/>
                  </a:lnTo>
                  <a:lnTo>
                    <a:pt x="755" y="586"/>
                  </a:lnTo>
                  <a:lnTo>
                    <a:pt x="717" y="565"/>
                  </a:lnTo>
                  <a:lnTo>
                    <a:pt x="678" y="541"/>
                  </a:lnTo>
                  <a:lnTo>
                    <a:pt x="611" y="484"/>
                  </a:lnTo>
                  <a:lnTo>
                    <a:pt x="589" y="461"/>
                  </a:lnTo>
                  <a:lnTo>
                    <a:pt x="553" y="439"/>
                  </a:lnTo>
                  <a:lnTo>
                    <a:pt x="495" y="382"/>
                  </a:lnTo>
                  <a:lnTo>
                    <a:pt x="461" y="359"/>
                  </a:lnTo>
                  <a:lnTo>
                    <a:pt x="425" y="340"/>
                  </a:lnTo>
                  <a:lnTo>
                    <a:pt x="377" y="301"/>
                  </a:lnTo>
                  <a:lnTo>
                    <a:pt x="359" y="282"/>
                  </a:lnTo>
                  <a:lnTo>
                    <a:pt x="304" y="243"/>
                  </a:lnTo>
                  <a:lnTo>
                    <a:pt x="217" y="167"/>
                  </a:lnTo>
                  <a:lnTo>
                    <a:pt x="179" y="128"/>
                  </a:lnTo>
                  <a:lnTo>
                    <a:pt x="144" y="94"/>
                  </a:lnTo>
                  <a:lnTo>
                    <a:pt x="86" y="46"/>
                  </a:lnTo>
                  <a:lnTo>
                    <a:pt x="50" y="26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2" y="10"/>
                  </a:lnTo>
                  <a:lnTo>
                    <a:pt x="50" y="26"/>
                  </a:lnTo>
                  <a:lnTo>
                    <a:pt x="73" y="46"/>
                  </a:lnTo>
                  <a:lnTo>
                    <a:pt x="141" y="84"/>
                  </a:lnTo>
                  <a:lnTo>
                    <a:pt x="179" y="104"/>
                  </a:lnTo>
                  <a:lnTo>
                    <a:pt x="220" y="125"/>
                  </a:lnTo>
                  <a:lnTo>
                    <a:pt x="317" y="193"/>
                  </a:lnTo>
                  <a:lnTo>
                    <a:pt x="359" y="230"/>
                  </a:lnTo>
                  <a:lnTo>
                    <a:pt x="474" y="308"/>
                  </a:lnTo>
                  <a:lnTo>
                    <a:pt x="613" y="410"/>
                  </a:lnTo>
                  <a:lnTo>
                    <a:pt x="896" y="615"/>
                  </a:lnTo>
                  <a:lnTo>
                    <a:pt x="1228" y="845"/>
                  </a:lnTo>
                  <a:lnTo>
                    <a:pt x="1267" y="881"/>
                  </a:lnTo>
                  <a:lnTo>
                    <a:pt x="1354" y="939"/>
                  </a:lnTo>
                  <a:lnTo>
                    <a:pt x="1408" y="973"/>
                  </a:lnTo>
                  <a:lnTo>
                    <a:pt x="1427" y="992"/>
                  </a:lnTo>
                  <a:lnTo>
                    <a:pt x="1466" y="1021"/>
                  </a:lnTo>
                  <a:lnTo>
                    <a:pt x="1485" y="1025"/>
                  </a:lnTo>
                  <a:lnTo>
                    <a:pt x="1503" y="1044"/>
                  </a:lnTo>
                  <a:lnTo>
                    <a:pt x="1542" y="1073"/>
                  </a:lnTo>
                  <a:lnTo>
                    <a:pt x="1561" y="1076"/>
                  </a:lnTo>
                  <a:lnTo>
                    <a:pt x="1603" y="1112"/>
                  </a:lnTo>
                  <a:lnTo>
                    <a:pt x="1699" y="1169"/>
                  </a:lnTo>
                  <a:lnTo>
                    <a:pt x="1741" y="1204"/>
                  </a:lnTo>
                  <a:lnTo>
                    <a:pt x="1791" y="1230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36" y="1272"/>
                  </a:lnTo>
                  <a:lnTo>
                    <a:pt x="1885" y="1290"/>
                  </a:lnTo>
                  <a:lnTo>
                    <a:pt x="1919" y="1306"/>
                  </a:lnTo>
                  <a:lnTo>
                    <a:pt x="2016" y="1361"/>
                  </a:lnTo>
                  <a:lnTo>
                    <a:pt x="2207" y="1447"/>
                  </a:lnTo>
                  <a:lnTo>
                    <a:pt x="2304" y="1486"/>
                  </a:lnTo>
                  <a:lnTo>
                    <a:pt x="2495" y="1562"/>
                  </a:lnTo>
                  <a:lnTo>
                    <a:pt x="2713" y="1639"/>
                  </a:lnTo>
                  <a:lnTo>
                    <a:pt x="2809" y="1678"/>
                  </a:lnTo>
                  <a:lnTo>
                    <a:pt x="2992" y="1754"/>
                  </a:lnTo>
                  <a:lnTo>
                    <a:pt x="3071" y="1793"/>
                  </a:lnTo>
                  <a:lnTo>
                    <a:pt x="3090" y="1796"/>
                  </a:lnTo>
                  <a:lnTo>
                    <a:pt x="3129" y="1814"/>
                  </a:lnTo>
                  <a:lnTo>
                    <a:pt x="3148" y="1819"/>
                  </a:lnTo>
                  <a:lnTo>
                    <a:pt x="3168" y="1822"/>
                  </a:lnTo>
                  <a:lnTo>
                    <a:pt x="3205" y="1840"/>
                  </a:lnTo>
                  <a:lnTo>
                    <a:pt x="3225" y="1843"/>
                  </a:lnTo>
                  <a:lnTo>
                    <a:pt x="3263" y="1863"/>
                  </a:lnTo>
                  <a:lnTo>
                    <a:pt x="3320" y="1886"/>
                  </a:lnTo>
                  <a:lnTo>
                    <a:pt x="3359" y="1894"/>
                  </a:lnTo>
                  <a:lnTo>
                    <a:pt x="3378" y="1895"/>
                  </a:lnTo>
                  <a:lnTo>
                    <a:pt x="3456" y="1930"/>
                  </a:lnTo>
                  <a:lnTo>
                    <a:pt x="3600" y="1979"/>
                  </a:lnTo>
                  <a:lnTo>
                    <a:pt x="3660" y="1997"/>
                  </a:lnTo>
                  <a:lnTo>
                    <a:pt x="3775" y="2036"/>
                  </a:lnTo>
                  <a:lnTo>
                    <a:pt x="3891" y="2074"/>
                  </a:lnTo>
                  <a:lnTo>
                    <a:pt x="3930" y="2094"/>
                  </a:lnTo>
                  <a:lnTo>
                    <a:pt x="3996" y="2123"/>
                  </a:lnTo>
                  <a:lnTo>
                    <a:pt x="4019" y="2125"/>
                  </a:lnTo>
                  <a:lnTo>
                    <a:pt x="4121" y="2254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934304" y="2883592"/>
              <a:ext cx="1100609" cy="466238"/>
            </a:xfrm>
            <a:custGeom>
              <a:avLst/>
              <a:gdLst>
                <a:gd name="T0" fmla="*/ 2995 w 3201"/>
                <a:gd name="T1" fmla="*/ 1357 h 1357"/>
                <a:gd name="T2" fmla="*/ 2764 w 3201"/>
                <a:gd name="T3" fmla="*/ 1305 h 1357"/>
                <a:gd name="T4" fmla="*/ 2646 w 3201"/>
                <a:gd name="T5" fmla="*/ 1296 h 1357"/>
                <a:gd name="T6" fmla="*/ 2510 w 3201"/>
                <a:gd name="T7" fmla="*/ 1279 h 1357"/>
                <a:gd name="T8" fmla="*/ 2407 w 3201"/>
                <a:gd name="T9" fmla="*/ 1279 h 1357"/>
                <a:gd name="T10" fmla="*/ 2212 w 3201"/>
                <a:gd name="T11" fmla="*/ 1276 h 1357"/>
                <a:gd name="T12" fmla="*/ 2036 w 3201"/>
                <a:gd name="T13" fmla="*/ 1239 h 1357"/>
                <a:gd name="T14" fmla="*/ 1843 w 3201"/>
                <a:gd name="T15" fmla="*/ 1177 h 1357"/>
                <a:gd name="T16" fmla="*/ 1690 w 3201"/>
                <a:gd name="T17" fmla="*/ 1100 h 1357"/>
                <a:gd name="T18" fmla="*/ 1536 w 3201"/>
                <a:gd name="T19" fmla="*/ 1024 h 1357"/>
                <a:gd name="T20" fmla="*/ 1428 w 3201"/>
                <a:gd name="T21" fmla="*/ 966 h 1357"/>
                <a:gd name="T22" fmla="*/ 1350 w 3201"/>
                <a:gd name="T23" fmla="*/ 912 h 1357"/>
                <a:gd name="T24" fmla="*/ 1235 w 3201"/>
                <a:gd name="T25" fmla="*/ 828 h 1357"/>
                <a:gd name="T26" fmla="*/ 1140 w 3201"/>
                <a:gd name="T27" fmla="*/ 773 h 1357"/>
                <a:gd name="T28" fmla="*/ 986 w 3201"/>
                <a:gd name="T29" fmla="*/ 668 h 1357"/>
                <a:gd name="T30" fmla="*/ 717 w 3201"/>
                <a:gd name="T31" fmla="*/ 485 h 1357"/>
                <a:gd name="T32" fmla="*/ 371 w 3201"/>
                <a:gd name="T33" fmla="*/ 259 h 1357"/>
                <a:gd name="T34" fmla="*/ 180 w 3201"/>
                <a:gd name="T35" fmla="*/ 127 h 1357"/>
                <a:gd name="T36" fmla="*/ 250 w 3201"/>
                <a:gd name="T37" fmla="*/ 144 h 1357"/>
                <a:gd name="T38" fmla="*/ 173 w 3201"/>
                <a:gd name="T39" fmla="*/ 92 h 1357"/>
                <a:gd name="T40" fmla="*/ 104 w 3201"/>
                <a:gd name="T41" fmla="*/ 51 h 1357"/>
                <a:gd name="T42" fmla="*/ 0 w 3201"/>
                <a:gd name="T43" fmla="*/ 0 h 1357"/>
                <a:gd name="T44" fmla="*/ 78 w 3201"/>
                <a:gd name="T45" fmla="*/ 25 h 1357"/>
                <a:gd name="T46" fmla="*/ 173 w 3201"/>
                <a:gd name="T47" fmla="*/ 53 h 1357"/>
                <a:gd name="T48" fmla="*/ 250 w 3201"/>
                <a:gd name="T49" fmla="*/ 79 h 1357"/>
                <a:gd name="T50" fmla="*/ 384 w 3201"/>
                <a:gd name="T51" fmla="*/ 153 h 1357"/>
                <a:gd name="T52" fmla="*/ 461 w 3201"/>
                <a:gd name="T53" fmla="*/ 205 h 1357"/>
                <a:gd name="T54" fmla="*/ 654 w 3201"/>
                <a:gd name="T55" fmla="*/ 300 h 1357"/>
                <a:gd name="T56" fmla="*/ 806 w 3201"/>
                <a:gd name="T57" fmla="*/ 403 h 1357"/>
                <a:gd name="T58" fmla="*/ 1204 w 3201"/>
                <a:gd name="T59" fmla="*/ 665 h 1357"/>
                <a:gd name="T60" fmla="*/ 1358 w 3201"/>
                <a:gd name="T61" fmla="*/ 768 h 1357"/>
                <a:gd name="T62" fmla="*/ 1434 w 3201"/>
                <a:gd name="T63" fmla="*/ 818 h 1357"/>
                <a:gd name="T64" fmla="*/ 1664 w 3201"/>
                <a:gd name="T65" fmla="*/ 946 h 1357"/>
                <a:gd name="T66" fmla="*/ 1793 w 3201"/>
                <a:gd name="T67" fmla="*/ 1024 h 1357"/>
                <a:gd name="T68" fmla="*/ 1947 w 3201"/>
                <a:gd name="T69" fmla="*/ 1100 h 1357"/>
                <a:gd name="T70" fmla="*/ 2086 w 3201"/>
                <a:gd name="T71" fmla="*/ 1168 h 1357"/>
                <a:gd name="T72" fmla="*/ 2222 w 3201"/>
                <a:gd name="T73" fmla="*/ 1211 h 1357"/>
                <a:gd name="T74" fmla="*/ 2356 w 3201"/>
                <a:gd name="T75" fmla="*/ 1228 h 1357"/>
                <a:gd name="T76" fmla="*/ 2534 w 3201"/>
                <a:gd name="T77" fmla="*/ 1228 h 1357"/>
                <a:gd name="T78" fmla="*/ 2554 w 3201"/>
                <a:gd name="T79" fmla="*/ 1231 h 1357"/>
                <a:gd name="T80" fmla="*/ 2688 w 3201"/>
                <a:gd name="T81" fmla="*/ 1254 h 1357"/>
                <a:gd name="T82" fmla="*/ 2806 w 3201"/>
                <a:gd name="T83" fmla="*/ 1276 h 1357"/>
                <a:gd name="T84" fmla="*/ 3047 w 3201"/>
                <a:gd name="T85" fmla="*/ 133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1" h="1357">
                  <a:moveTo>
                    <a:pt x="3201" y="1357"/>
                  </a:moveTo>
                  <a:lnTo>
                    <a:pt x="3099" y="1357"/>
                  </a:lnTo>
                  <a:lnTo>
                    <a:pt x="2995" y="1357"/>
                  </a:lnTo>
                  <a:lnTo>
                    <a:pt x="2893" y="1357"/>
                  </a:lnTo>
                  <a:lnTo>
                    <a:pt x="2816" y="1305"/>
                  </a:lnTo>
                  <a:lnTo>
                    <a:pt x="2764" y="1305"/>
                  </a:lnTo>
                  <a:lnTo>
                    <a:pt x="2714" y="1305"/>
                  </a:lnTo>
                  <a:lnTo>
                    <a:pt x="2695" y="1305"/>
                  </a:lnTo>
                  <a:lnTo>
                    <a:pt x="2646" y="1296"/>
                  </a:lnTo>
                  <a:lnTo>
                    <a:pt x="2612" y="1279"/>
                  </a:lnTo>
                  <a:lnTo>
                    <a:pt x="2560" y="1279"/>
                  </a:lnTo>
                  <a:lnTo>
                    <a:pt x="2510" y="1279"/>
                  </a:lnTo>
                  <a:lnTo>
                    <a:pt x="2458" y="1279"/>
                  </a:lnTo>
                  <a:lnTo>
                    <a:pt x="2407" y="1279"/>
                  </a:lnTo>
                  <a:lnTo>
                    <a:pt x="2407" y="1279"/>
                  </a:lnTo>
                  <a:lnTo>
                    <a:pt x="2330" y="1279"/>
                  </a:lnTo>
                  <a:lnTo>
                    <a:pt x="2253" y="1279"/>
                  </a:lnTo>
                  <a:lnTo>
                    <a:pt x="2212" y="1276"/>
                  </a:lnTo>
                  <a:lnTo>
                    <a:pt x="2115" y="1257"/>
                  </a:lnTo>
                  <a:lnTo>
                    <a:pt x="2073" y="1254"/>
                  </a:lnTo>
                  <a:lnTo>
                    <a:pt x="2036" y="1239"/>
                  </a:lnTo>
                  <a:lnTo>
                    <a:pt x="1949" y="1218"/>
                  </a:lnTo>
                  <a:lnTo>
                    <a:pt x="1895" y="1203"/>
                  </a:lnTo>
                  <a:lnTo>
                    <a:pt x="1843" y="1177"/>
                  </a:lnTo>
                  <a:lnTo>
                    <a:pt x="1793" y="1152"/>
                  </a:lnTo>
                  <a:lnTo>
                    <a:pt x="1741" y="1126"/>
                  </a:lnTo>
                  <a:lnTo>
                    <a:pt x="1690" y="1100"/>
                  </a:lnTo>
                  <a:lnTo>
                    <a:pt x="1638" y="1074"/>
                  </a:lnTo>
                  <a:lnTo>
                    <a:pt x="1588" y="1048"/>
                  </a:lnTo>
                  <a:lnTo>
                    <a:pt x="1536" y="1024"/>
                  </a:lnTo>
                  <a:lnTo>
                    <a:pt x="1486" y="998"/>
                  </a:lnTo>
                  <a:lnTo>
                    <a:pt x="1466" y="995"/>
                  </a:lnTo>
                  <a:lnTo>
                    <a:pt x="1428" y="966"/>
                  </a:lnTo>
                  <a:lnTo>
                    <a:pt x="1408" y="946"/>
                  </a:lnTo>
                  <a:lnTo>
                    <a:pt x="1389" y="930"/>
                  </a:lnTo>
                  <a:lnTo>
                    <a:pt x="1350" y="912"/>
                  </a:lnTo>
                  <a:lnTo>
                    <a:pt x="1332" y="896"/>
                  </a:lnTo>
                  <a:lnTo>
                    <a:pt x="1255" y="844"/>
                  </a:lnTo>
                  <a:lnTo>
                    <a:pt x="1235" y="828"/>
                  </a:lnTo>
                  <a:lnTo>
                    <a:pt x="1198" y="809"/>
                  </a:lnTo>
                  <a:lnTo>
                    <a:pt x="1178" y="794"/>
                  </a:lnTo>
                  <a:lnTo>
                    <a:pt x="1140" y="773"/>
                  </a:lnTo>
                  <a:lnTo>
                    <a:pt x="1063" y="726"/>
                  </a:lnTo>
                  <a:lnTo>
                    <a:pt x="1025" y="691"/>
                  </a:lnTo>
                  <a:lnTo>
                    <a:pt x="986" y="668"/>
                  </a:lnTo>
                  <a:lnTo>
                    <a:pt x="910" y="611"/>
                  </a:lnTo>
                  <a:lnTo>
                    <a:pt x="871" y="588"/>
                  </a:lnTo>
                  <a:lnTo>
                    <a:pt x="717" y="485"/>
                  </a:lnTo>
                  <a:lnTo>
                    <a:pt x="564" y="383"/>
                  </a:lnTo>
                  <a:lnTo>
                    <a:pt x="410" y="281"/>
                  </a:lnTo>
                  <a:lnTo>
                    <a:pt x="371" y="259"/>
                  </a:lnTo>
                  <a:lnTo>
                    <a:pt x="295" y="202"/>
                  </a:lnTo>
                  <a:lnTo>
                    <a:pt x="256" y="179"/>
                  </a:lnTo>
                  <a:lnTo>
                    <a:pt x="180" y="127"/>
                  </a:lnTo>
                  <a:lnTo>
                    <a:pt x="308" y="179"/>
                  </a:lnTo>
                  <a:lnTo>
                    <a:pt x="288" y="163"/>
                  </a:lnTo>
                  <a:lnTo>
                    <a:pt x="250" y="144"/>
                  </a:lnTo>
                  <a:lnTo>
                    <a:pt x="230" y="127"/>
                  </a:lnTo>
                  <a:lnTo>
                    <a:pt x="212" y="111"/>
                  </a:lnTo>
                  <a:lnTo>
                    <a:pt x="173" y="92"/>
                  </a:lnTo>
                  <a:lnTo>
                    <a:pt x="154" y="76"/>
                  </a:lnTo>
                  <a:lnTo>
                    <a:pt x="128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0" y="0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104" y="25"/>
                  </a:lnTo>
                  <a:lnTo>
                    <a:pt x="154" y="51"/>
                  </a:lnTo>
                  <a:lnTo>
                    <a:pt x="173" y="53"/>
                  </a:lnTo>
                  <a:lnTo>
                    <a:pt x="212" y="74"/>
                  </a:lnTo>
                  <a:lnTo>
                    <a:pt x="230" y="76"/>
                  </a:lnTo>
                  <a:lnTo>
                    <a:pt x="250" y="79"/>
                  </a:lnTo>
                  <a:lnTo>
                    <a:pt x="288" y="98"/>
                  </a:lnTo>
                  <a:lnTo>
                    <a:pt x="308" y="102"/>
                  </a:lnTo>
                  <a:lnTo>
                    <a:pt x="384" y="153"/>
                  </a:lnTo>
                  <a:lnTo>
                    <a:pt x="403" y="169"/>
                  </a:lnTo>
                  <a:lnTo>
                    <a:pt x="442" y="189"/>
                  </a:lnTo>
                  <a:lnTo>
                    <a:pt x="461" y="205"/>
                  </a:lnTo>
                  <a:lnTo>
                    <a:pt x="538" y="242"/>
                  </a:lnTo>
                  <a:lnTo>
                    <a:pt x="615" y="281"/>
                  </a:lnTo>
                  <a:lnTo>
                    <a:pt x="654" y="300"/>
                  </a:lnTo>
                  <a:lnTo>
                    <a:pt x="730" y="349"/>
                  </a:lnTo>
                  <a:lnTo>
                    <a:pt x="769" y="383"/>
                  </a:lnTo>
                  <a:lnTo>
                    <a:pt x="806" y="403"/>
                  </a:lnTo>
                  <a:lnTo>
                    <a:pt x="884" y="451"/>
                  </a:lnTo>
                  <a:lnTo>
                    <a:pt x="921" y="485"/>
                  </a:lnTo>
                  <a:lnTo>
                    <a:pt x="1204" y="665"/>
                  </a:lnTo>
                  <a:lnTo>
                    <a:pt x="1242" y="684"/>
                  </a:lnTo>
                  <a:lnTo>
                    <a:pt x="1319" y="732"/>
                  </a:lnTo>
                  <a:lnTo>
                    <a:pt x="1358" y="768"/>
                  </a:lnTo>
                  <a:lnTo>
                    <a:pt x="1376" y="783"/>
                  </a:lnTo>
                  <a:lnTo>
                    <a:pt x="1415" y="802"/>
                  </a:lnTo>
                  <a:lnTo>
                    <a:pt x="1434" y="818"/>
                  </a:lnTo>
                  <a:lnTo>
                    <a:pt x="1510" y="870"/>
                  </a:lnTo>
                  <a:lnTo>
                    <a:pt x="1588" y="909"/>
                  </a:lnTo>
                  <a:lnTo>
                    <a:pt x="1664" y="946"/>
                  </a:lnTo>
                  <a:lnTo>
                    <a:pt x="1690" y="972"/>
                  </a:lnTo>
                  <a:lnTo>
                    <a:pt x="1741" y="998"/>
                  </a:lnTo>
                  <a:lnTo>
                    <a:pt x="1793" y="1024"/>
                  </a:lnTo>
                  <a:lnTo>
                    <a:pt x="1843" y="1048"/>
                  </a:lnTo>
                  <a:lnTo>
                    <a:pt x="1895" y="1074"/>
                  </a:lnTo>
                  <a:lnTo>
                    <a:pt x="1947" y="1100"/>
                  </a:lnTo>
                  <a:lnTo>
                    <a:pt x="1997" y="1126"/>
                  </a:lnTo>
                  <a:lnTo>
                    <a:pt x="2049" y="1152"/>
                  </a:lnTo>
                  <a:lnTo>
                    <a:pt x="2086" y="1168"/>
                  </a:lnTo>
                  <a:lnTo>
                    <a:pt x="2164" y="1187"/>
                  </a:lnTo>
                  <a:lnTo>
                    <a:pt x="2201" y="1203"/>
                  </a:lnTo>
                  <a:lnTo>
                    <a:pt x="2222" y="1211"/>
                  </a:lnTo>
                  <a:lnTo>
                    <a:pt x="2259" y="1223"/>
                  </a:lnTo>
                  <a:lnTo>
                    <a:pt x="2317" y="1228"/>
                  </a:lnTo>
                  <a:lnTo>
                    <a:pt x="2356" y="1228"/>
                  </a:lnTo>
                  <a:lnTo>
                    <a:pt x="2407" y="1228"/>
                  </a:lnTo>
                  <a:lnTo>
                    <a:pt x="2458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54" y="1231"/>
                  </a:lnTo>
                  <a:lnTo>
                    <a:pt x="2602" y="1250"/>
                  </a:lnTo>
                  <a:lnTo>
                    <a:pt x="2638" y="1254"/>
                  </a:lnTo>
                  <a:lnTo>
                    <a:pt x="2688" y="1254"/>
                  </a:lnTo>
                  <a:lnTo>
                    <a:pt x="2740" y="1254"/>
                  </a:lnTo>
                  <a:lnTo>
                    <a:pt x="2759" y="1257"/>
                  </a:lnTo>
                  <a:lnTo>
                    <a:pt x="2806" y="1276"/>
                  </a:lnTo>
                  <a:lnTo>
                    <a:pt x="2842" y="1279"/>
                  </a:lnTo>
                  <a:lnTo>
                    <a:pt x="2944" y="1305"/>
                  </a:lnTo>
                  <a:lnTo>
                    <a:pt x="3047" y="1331"/>
                  </a:lnTo>
                  <a:lnTo>
                    <a:pt x="3149" y="1357"/>
                  </a:lnTo>
                  <a:lnTo>
                    <a:pt x="3201" y="135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837343" y="3252869"/>
              <a:ext cx="590017" cy="167103"/>
            </a:xfrm>
            <a:custGeom>
              <a:avLst/>
              <a:gdLst>
                <a:gd name="T0" fmla="*/ 1715 w 1715"/>
                <a:gd name="T1" fmla="*/ 487 h 487"/>
                <a:gd name="T2" fmla="*/ 1619 w 1715"/>
                <a:gd name="T3" fmla="*/ 487 h 487"/>
                <a:gd name="T4" fmla="*/ 1561 w 1715"/>
                <a:gd name="T5" fmla="*/ 461 h 487"/>
                <a:gd name="T6" fmla="*/ 1482 w 1715"/>
                <a:gd name="T7" fmla="*/ 440 h 487"/>
                <a:gd name="T8" fmla="*/ 1424 w 1715"/>
                <a:gd name="T9" fmla="*/ 432 h 487"/>
                <a:gd name="T10" fmla="*/ 1331 w 1715"/>
                <a:gd name="T11" fmla="*/ 411 h 487"/>
                <a:gd name="T12" fmla="*/ 1273 w 1715"/>
                <a:gd name="T13" fmla="*/ 401 h 487"/>
                <a:gd name="T14" fmla="*/ 1178 w 1715"/>
                <a:gd name="T15" fmla="*/ 359 h 487"/>
                <a:gd name="T16" fmla="*/ 1063 w 1715"/>
                <a:gd name="T17" fmla="*/ 324 h 487"/>
                <a:gd name="T18" fmla="*/ 985 w 1715"/>
                <a:gd name="T19" fmla="*/ 291 h 487"/>
                <a:gd name="T20" fmla="*/ 870 w 1715"/>
                <a:gd name="T21" fmla="*/ 257 h 487"/>
                <a:gd name="T22" fmla="*/ 812 w 1715"/>
                <a:gd name="T23" fmla="*/ 234 h 487"/>
                <a:gd name="T24" fmla="*/ 775 w 1715"/>
                <a:gd name="T25" fmla="*/ 228 h 487"/>
                <a:gd name="T26" fmla="*/ 717 w 1715"/>
                <a:gd name="T27" fmla="*/ 205 h 487"/>
                <a:gd name="T28" fmla="*/ 681 w 1715"/>
                <a:gd name="T29" fmla="*/ 196 h 487"/>
                <a:gd name="T30" fmla="*/ 662 w 1715"/>
                <a:gd name="T31" fmla="*/ 180 h 487"/>
                <a:gd name="T32" fmla="*/ 641 w 1715"/>
                <a:gd name="T33" fmla="*/ 163 h 487"/>
                <a:gd name="T34" fmla="*/ 615 w 1715"/>
                <a:gd name="T35" fmla="*/ 154 h 487"/>
                <a:gd name="T36" fmla="*/ 563 w 1715"/>
                <a:gd name="T37" fmla="*/ 154 h 487"/>
                <a:gd name="T38" fmla="*/ 505 w 1715"/>
                <a:gd name="T39" fmla="*/ 131 h 487"/>
                <a:gd name="T40" fmla="*/ 467 w 1715"/>
                <a:gd name="T41" fmla="*/ 126 h 487"/>
                <a:gd name="T42" fmla="*/ 409 w 1715"/>
                <a:gd name="T43" fmla="*/ 103 h 487"/>
                <a:gd name="T44" fmla="*/ 351 w 1715"/>
                <a:gd name="T45" fmla="*/ 94 h 487"/>
                <a:gd name="T46" fmla="*/ 314 w 1715"/>
                <a:gd name="T47" fmla="*/ 78 h 487"/>
                <a:gd name="T48" fmla="*/ 256 w 1715"/>
                <a:gd name="T49" fmla="*/ 52 h 487"/>
                <a:gd name="T50" fmla="*/ 173 w 1715"/>
                <a:gd name="T51" fmla="*/ 29 h 487"/>
                <a:gd name="T52" fmla="*/ 134 w 1715"/>
                <a:gd name="T53" fmla="*/ 26 h 487"/>
                <a:gd name="T54" fmla="*/ 76 w 1715"/>
                <a:gd name="T55" fmla="*/ 0 h 487"/>
                <a:gd name="T56" fmla="*/ 26 w 1715"/>
                <a:gd name="T57" fmla="*/ 0 h 487"/>
                <a:gd name="T58" fmla="*/ 179 w 1715"/>
                <a:gd name="T59" fmla="*/ 0 h 487"/>
                <a:gd name="T60" fmla="*/ 281 w 1715"/>
                <a:gd name="T61" fmla="*/ 0 h 487"/>
                <a:gd name="T62" fmla="*/ 435 w 1715"/>
                <a:gd name="T63" fmla="*/ 0 h 487"/>
                <a:gd name="T64" fmla="*/ 493 w 1715"/>
                <a:gd name="T65" fmla="*/ 10 h 487"/>
                <a:gd name="T66" fmla="*/ 563 w 1715"/>
                <a:gd name="T67" fmla="*/ 26 h 487"/>
                <a:gd name="T68" fmla="*/ 634 w 1715"/>
                <a:gd name="T69" fmla="*/ 29 h 487"/>
                <a:gd name="T70" fmla="*/ 691 w 1715"/>
                <a:gd name="T71" fmla="*/ 52 h 487"/>
                <a:gd name="T72" fmla="*/ 749 w 1715"/>
                <a:gd name="T73" fmla="*/ 74 h 487"/>
                <a:gd name="T74" fmla="*/ 783 w 1715"/>
                <a:gd name="T75" fmla="*/ 78 h 487"/>
                <a:gd name="T76" fmla="*/ 819 w 1715"/>
                <a:gd name="T77" fmla="*/ 103 h 487"/>
                <a:gd name="T78" fmla="*/ 819 w 1715"/>
                <a:gd name="T79" fmla="*/ 103 h 487"/>
                <a:gd name="T80" fmla="*/ 864 w 1715"/>
                <a:gd name="T81" fmla="*/ 107 h 487"/>
                <a:gd name="T82" fmla="*/ 922 w 1715"/>
                <a:gd name="T83" fmla="*/ 129 h 487"/>
                <a:gd name="T84" fmla="*/ 1018 w 1715"/>
                <a:gd name="T85" fmla="*/ 170 h 487"/>
                <a:gd name="T86" fmla="*/ 1076 w 1715"/>
                <a:gd name="T87" fmla="*/ 180 h 487"/>
                <a:gd name="T88" fmla="*/ 1191 w 1715"/>
                <a:gd name="T89" fmla="*/ 215 h 487"/>
                <a:gd name="T90" fmla="*/ 1267 w 1715"/>
                <a:gd name="T91" fmla="*/ 247 h 487"/>
                <a:gd name="T92" fmla="*/ 1382 w 1715"/>
                <a:gd name="T93" fmla="*/ 283 h 487"/>
                <a:gd name="T94" fmla="*/ 1475 w 1715"/>
                <a:gd name="T95" fmla="*/ 317 h 487"/>
                <a:gd name="T96" fmla="*/ 1545 w 1715"/>
                <a:gd name="T97" fmla="*/ 349 h 487"/>
                <a:gd name="T98" fmla="*/ 1613 w 1715"/>
                <a:gd name="T99" fmla="*/ 385 h 487"/>
                <a:gd name="T100" fmla="*/ 1670 w 1715"/>
                <a:gd name="T101" fmla="*/ 406 h 487"/>
                <a:gd name="T102" fmla="*/ 1682 w 1715"/>
                <a:gd name="T103" fmla="*/ 428 h 487"/>
                <a:gd name="T104" fmla="*/ 1696 w 1715"/>
                <a:gd name="T105" fmla="*/ 471 h 487"/>
                <a:gd name="T106" fmla="*/ 1715 w 1715"/>
                <a:gd name="T10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5" h="487">
                  <a:moveTo>
                    <a:pt x="1715" y="487"/>
                  </a:moveTo>
                  <a:lnTo>
                    <a:pt x="1715" y="487"/>
                  </a:lnTo>
                  <a:lnTo>
                    <a:pt x="1639" y="487"/>
                  </a:lnTo>
                  <a:lnTo>
                    <a:pt x="1619" y="487"/>
                  </a:lnTo>
                  <a:lnTo>
                    <a:pt x="1581" y="477"/>
                  </a:lnTo>
                  <a:lnTo>
                    <a:pt x="1561" y="461"/>
                  </a:lnTo>
                  <a:lnTo>
                    <a:pt x="1539" y="458"/>
                  </a:lnTo>
                  <a:lnTo>
                    <a:pt x="1482" y="440"/>
                  </a:lnTo>
                  <a:lnTo>
                    <a:pt x="1459" y="435"/>
                  </a:lnTo>
                  <a:lnTo>
                    <a:pt x="1424" y="432"/>
                  </a:lnTo>
                  <a:lnTo>
                    <a:pt x="1367" y="414"/>
                  </a:lnTo>
                  <a:lnTo>
                    <a:pt x="1331" y="411"/>
                  </a:lnTo>
                  <a:lnTo>
                    <a:pt x="1312" y="409"/>
                  </a:lnTo>
                  <a:lnTo>
                    <a:pt x="1273" y="401"/>
                  </a:lnTo>
                  <a:lnTo>
                    <a:pt x="1215" y="378"/>
                  </a:lnTo>
                  <a:lnTo>
                    <a:pt x="1178" y="359"/>
                  </a:lnTo>
                  <a:lnTo>
                    <a:pt x="1139" y="343"/>
                  </a:lnTo>
                  <a:lnTo>
                    <a:pt x="1063" y="324"/>
                  </a:lnTo>
                  <a:lnTo>
                    <a:pt x="1024" y="309"/>
                  </a:lnTo>
                  <a:lnTo>
                    <a:pt x="985" y="291"/>
                  </a:lnTo>
                  <a:lnTo>
                    <a:pt x="909" y="273"/>
                  </a:lnTo>
                  <a:lnTo>
                    <a:pt x="870" y="257"/>
                  </a:lnTo>
                  <a:lnTo>
                    <a:pt x="851" y="254"/>
                  </a:lnTo>
                  <a:lnTo>
                    <a:pt x="812" y="234"/>
                  </a:lnTo>
                  <a:lnTo>
                    <a:pt x="793" y="231"/>
                  </a:lnTo>
                  <a:lnTo>
                    <a:pt x="775" y="228"/>
                  </a:lnTo>
                  <a:lnTo>
                    <a:pt x="736" y="209"/>
                  </a:lnTo>
                  <a:lnTo>
                    <a:pt x="717" y="205"/>
                  </a:lnTo>
                  <a:lnTo>
                    <a:pt x="701" y="205"/>
                  </a:lnTo>
                  <a:lnTo>
                    <a:pt x="681" y="196"/>
                  </a:lnTo>
                  <a:lnTo>
                    <a:pt x="665" y="180"/>
                  </a:lnTo>
                  <a:lnTo>
                    <a:pt x="662" y="180"/>
                  </a:lnTo>
                  <a:lnTo>
                    <a:pt x="648" y="173"/>
                  </a:lnTo>
                  <a:lnTo>
                    <a:pt x="641" y="163"/>
                  </a:lnTo>
                  <a:lnTo>
                    <a:pt x="639" y="154"/>
                  </a:lnTo>
                  <a:lnTo>
                    <a:pt x="615" y="154"/>
                  </a:lnTo>
                  <a:lnTo>
                    <a:pt x="589" y="154"/>
                  </a:lnTo>
                  <a:lnTo>
                    <a:pt x="563" y="154"/>
                  </a:lnTo>
                  <a:lnTo>
                    <a:pt x="544" y="152"/>
                  </a:lnTo>
                  <a:lnTo>
                    <a:pt x="505" y="131"/>
                  </a:lnTo>
                  <a:lnTo>
                    <a:pt x="487" y="129"/>
                  </a:lnTo>
                  <a:lnTo>
                    <a:pt x="467" y="126"/>
                  </a:lnTo>
                  <a:lnTo>
                    <a:pt x="429" y="107"/>
                  </a:lnTo>
                  <a:lnTo>
                    <a:pt x="409" y="103"/>
                  </a:lnTo>
                  <a:lnTo>
                    <a:pt x="390" y="103"/>
                  </a:lnTo>
                  <a:lnTo>
                    <a:pt x="351" y="94"/>
                  </a:lnTo>
                  <a:lnTo>
                    <a:pt x="333" y="78"/>
                  </a:lnTo>
                  <a:lnTo>
                    <a:pt x="314" y="78"/>
                  </a:lnTo>
                  <a:lnTo>
                    <a:pt x="275" y="68"/>
                  </a:lnTo>
                  <a:lnTo>
                    <a:pt x="256" y="52"/>
                  </a:lnTo>
                  <a:lnTo>
                    <a:pt x="220" y="49"/>
                  </a:lnTo>
                  <a:lnTo>
                    <a:pt x="173" y="29"/>
                  </a:lnTo>
                  <a:lnTo>
                    <a:pt x="154" y="26"/>
                  </a:lnTo>
                  <a:lnTo>
                    <a:pt x="134" y="26"/>
                  </a:lnTo>
                  <a:lnTo>
                    <a:pt x="97" y="16"/>
                  </a:lnTo>
                  <a:lnTo>
                    <a:pt x="76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76" y="0"/>
                  </a:lnTo>
                  <a:lnTo>
                    <a:pt x="179" y="0"/>
                  </a:lnTo>
                  <a:lnTo>
                    <a:pt x="230" y="0"/>
                  </a:lnTo>
                  <a:lnTo>
                    <a:pt x="281" y="0"/>
                  </a:lnTo>
                  <a:lnTo>
                    <a:pt x="359" y="0"/>
                  </a:lnTo>
                  <a:lnTo>
                    <a:pt x="435" y="0"/>
                  </a:lnTo>
                  <a:lnTo>
                    <a:pt x="454" y="0"/>
                  </a:lnTo>
                  <a:lnTo>
                    <a:pt x="493" y="10"/>
                  </a:lnTo>
                  <a:lnTo>
                    <a:pt x="511" y="26"/>
                  </a:lnTo>
                  <a:lnTo>
                    <a:pt x="563" y="26"/>
                  </a:lnTo>
                  <a:lnTo>
                    <a:pt x="615" y="26"/>
                  </a:lnTo>
                  <a:lnTo>
                    <a:pt x="634" y="29"/>
                  </a:lnTo>
                  <a:lnTo>
                    <a:pt x="673" y="49"/>
                  </a:lnTo>
                  <a:lnTo>
                    <a:pt x="691" y="52"/>
                  </a:lnTo>
                  <a:lnTo>
                    <a:pt x="710" y="55"/>
                  </a:lnTo>
                  <a:lnTo>
                    <a:pt x="749" y="74"/>
                  </a:lnTo>
                  <a:lnTo>
                    <a:pt x="768" y="78"/>
                  </a:lnTo>
                  <a:lnTo>
                    <a:pt x="783" y="78"/>
                  </a:lnTo>
                  <a:lnTo>
                    <a:pt x="804" y="87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45" y="103"/>
                  </a:lnTo>
                  <a:lnTo>
                    <a:pt x="864" y="107"/>
                  </a:lnTo>
                  <a:lnTo>
                    <a:pt x="903" y="126"/>
                  </a:lnTo>
                  <a:lnTo>
                    <a:pt x="922" y="129"/>
                  </a:lnTo>
                  <a:lnTo>
                    <a:pt x="960" y="147"/>
                  </a:lnTo>
                  <a:lnTo>
                    <a:pt x="1018" y="170"/>
                  </a:lnTo>
                  <a:lnTo>
                    <a:pt x="1056" y="179"/>
                  </a:lnTo>
                  <a:lnTo>
                    <a:pt x="1076" y="180"/>
                  </a:lnTo>
                  <a:lnTo>
                    <a:pt x="1113" y="196"/>
                  </a:lnTo>
                  <a:lnTo>
                    <a:pt x="1191" y="215"/>
                  </a:lnTo>
                  <a:lnTo>
                    <a:pt x="1228" y="231"/>
                  </a:lnTo>
                  <a:lnTo>
                    <a:pt x="1267" y="247"/>
                  </a:lnTo>
                  <a:lnTo>
                    <a:pt x="1344" y="267"/>
                  </a:lnTo>
                  <a:lnTo>
                    <a:pt x="1382" y="283"/>
                  </a:lnTo>
                  <a:lnTo>
                    <a:pt x="1417" y="298"/>
                  </a:lnTo>
                  <a:lnTo>
                    <a:pt x="1475" y="317"/>
                  </a:lnTo>
                  <a:lnTo>
                    <a:pt x="1511" y="333"/>
                  </a:lnTo>
                  <a:lnTo>
                    <a:pt x="1545" y="349"/>
                  </a:lnTo>
                  <a:lnTo>
                    <a:pt x="1594" y="369"/>
                  </a:lnTo>
                  <a:lnTo>
                    <a:pt x="1613" y="385"/>
                  </a:lnTo>
                  <a:lnTo>
                    <a:pt x="1631" y="388"/>
                  </a:lnTo>
                  <a:lnTo>
                    <a:pt x="1670" y="406"/>
                  </a:lnTo>
                  <a:lnTo>
                    <a:pt x="1689" y="411"/>
                  </a:lnTo>
                  <a:lnTo>
                    <a:pt x="1682" y="428"/>
                  </a:lnTo>
                  <a:lnTo>
                    <a:pt x="1679" y="451"/>
                  </a:lnTo>
                  <a:lnTo>
                    <a:pt x="1696" y="471"/>
                  </a:lnTo>
                  <a:lnTo>
                    <a:pt x="1715" y="487"/>
                  </a:lnTo>
                  <a:lnTo>
                    <a:pt x="1715" y="48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>
              <a:off x="0" y="1740420"/>
              <a:ext cx="792988" cy="1265921"/>
            </a:xfrm>
            <a:custGeom>
              <a:avLst/>
              <a:gdLst>
                <a:gd name="connsiteX0" fmla="*/ 0 w 792988"/>
                <a:gd name="connsiteY0" fmla="*/ 0 h 1265921"/>
                <a:gd name="connsiteX1" fmla="*/ 357572 w 792988"/>
                <a:gd name="connsiteY1" fmla="*/ 101619 h 1265921"/>
                <a:gd name="connsiteX2" fmla="*/ 423630 w 792988"/>
                <a:gd name="connsiteY2" fmla="*/ 103016 h 1265921"/>
                <a:gd name="connsiteX3" fmla="*/ 492731 w 792988"/>
                <a:gd name="connsiteY3" fmla="*/ 113262 h 1265921"/>
                <a:gd name="connsiteX4" fmla="*/ 528852 w 792988"/>
                <a:gd name="connsiteY4" fmla="*/ 122227 h 1265921"/>
                <a:gd name="connsiteX5" fmla="*/ 792988 w 792988"/>
                <a:gd name="connsiteY5" fmla="*/ 210597 h 1265921"/>
                <a:gd name="connsiteX6" fmla="*/ 722513 w 792988"/>
                <a:gd name="connsiteY6" fmla="*/ 272422 h 1265921"/>
                <a:gd name="connsiteX7" fmla="*/ 716329 w 792988"/>
                <a:gd name="connsiteY7" fmla="*/ 274867 h 1265921"/>
                <a:gd name="connsiteX8" fmla="*/ 650270 w 792988"/>
                <a:gd name="connsiteY8" fmla="*/ 304324 h 1265921"/>
                <a:gd name="connsiteX9" fmla="*/ 569783 w 792988"/>
                <a:gd name="connsiteY9" fmla="*/ 346937 h 1265921"/>
                <a:gd name="connsiteX10" fmla="*/ 507160 w 792988"/>
                <a:gd name="connsiteY10" fmla="*/ 384078 h 1265921"/>
                <a:gd name="connsiteX11" fmla="*/ 439826 w 792988"/>
                <a:gd name="connsiteY11" fmla="*/ 428788 h 1265921"/>
                <a:gd name="connsiteX12" fmla="*/ 369939 w 792988"/>
                <a:gd name="connsiteY12" fmla="*/ 480716 h 1265921"/>
                <a:gd name="connsiteX13" fmla="*/ 335192 w 792988"/>
                <a:gd name="connsiteY13" fmla="*/ 509823 h 1265921"/>
                <a:gd name="connsiteX14" fmla="*/ 318015 w 792988"/>
                <a:gd name="connsiteY14" fmla="*/ 525308 h 1265921"/>
                <a:gd name="connsiteX15" fmla="*/ 285035 w 792988"/>
                <a:gd name="connsiteY15" fmla="*/ 560354 h 1265921"/>
                <a:gd name="connsiteX16" fmla="*/ 254018 w 792988"/>
                <a:gd name="connsiteY16" fmla="*/ 600289 h 1265921"/>
                <a:gd name="connsiteX17" fmla="*/ 224866 w 792988"/>
                <a:gd name="connsiteY17" fmla="*/ 644882 h 1265921"/>
                <a:gd name="connsiteX18" fmla="*/ 198364 w 792988"/>
                <a:gd name="connsiteY18" fmla="*/ 692036 h 1265921"/>
                <a:gd name="connsiteX19" fmla="*/ 173629 w 792988"/>
                <a:gd name="connsiteY19" fmla="*/ 741519 h 1265921"/>
                <a:gd name="connsiteX20" fmla="*/ 151544 w 792988"/>
                <a:gd name="connsiteY20" fmla="*/ 792050 h 1265921"/>
                <a:gd name="connsiteX21" fmla="*/ 132305 w 792988"/>
                <a:gd name="connsiteY21" fmla="*/ 842930 h 1265921"/>
                <a:gd name="connsiteX22" fmla="*/ 116110 w 792988"/>
                <a:gd name="connsiteY22" fmla="*/ 893344 h 1265921"/>
                <a:gd name="connsiteX23" fmla="*/ 102074 w 792988"/>
                <a:gd name="connsiteY23" fmla="*/ 941896 h 1265921"/>
                <a:gd name="connsiteX24" fmla="*/ 91767 w 792988"/>
                <a:gd name="connsiteY24" fmla="*/ 988235 h 1265921"/>
                <a:gd name="connsiteX25" fmla="*/ 84896 w 792988"/>
                <a:gd name="connsiteY25" fmla="*/ 1031547 h 1265921"/>
                <a:gd name="connsiteX26" fmla="*/ 80774 w 792988"/>
                <a:gd name="connsiteY26" fmla="*/ 1070435 h 1265921"/>
                <a:gd name="connsiteX27" fmla="*/ 80774 w 792988"/>
                <a:gd name="connsiteY27" fmla="*/ 1104782 h 1265921"/>
                <a:gd name="connsiteX28" fmla="*/ 84209 w 792988"/>
                <a:gd name="connsiteY28" fmla="*/ 1132259 h 1265921"/>
                <a:gd name="connsiteX29" fmla="*/ 92062 w 792988"/>
                <a:gd name="connsiteY29" fmla="*/ 1153217 h 1265921"/>
                <a:gd name="connsiteX30" fmla="*/ 97558 w 792988"/>
                <a:gd name="connsiteY30" fmla="*/ 1160785 h 1265921"/>
                <a:gd name="connsiteX31" fmla="*/ 108944 w 792988"/>
                <a:gd name="connsiteY31" fmla="*/ 1173476 h 1265921"/>
                <a:gd name="connsiteX32" fmla="*/ 134759 w 792988"/>
                <a:gd name="connsiteY32" fmla="*/ 1196878 h 1265921"/>
                <a:gd name="connsiteX33" fmla="*/ 175003 w 792988"/>
                <a:gd name="connsiteY33" fmla="*/ 1225403 h 1265921"/>
                <a:gd name="connsiteX34" fmla="*/ 243712 w 792988"/>
                <a:gd name="connsiteY34" fmla="*/ 1262195 h 1265921"/>
                <a:gd name="connsiteX35" fmla="*/ 256079 w 792988"/>
                <a:gd name="connsiteY35" fmla="*/ 1265921 h 1265921"/>
                <a:gd name="connsiteX36" fmla="*/ 252349 w 792988"/>
                <a:gd name="connsiteY36" fmla="*/ 1265572 h 1265921"/>
                <a:gd name="connsiteX37" fmla="*/ 211026 w 792988"/>
                <a:gd name="connsiteY37" fmla="*/ 1255559 h 1265921"/>
                <a:gd name="connsiteX38" fmla="*/ 159494 w 792988"/>
                <a:gd name="connsiteY38" fmla="*/ 1237396 h 1265921"/>
                <a:gd name="connsiteX39" fmla="*/ 118564 w 792988"/>
                <a:gd name="connsiteY39" fmla="*/ 1218534 h 1265921"/>
                <a:gd name="connsiteX40" fmla="*/ 73510 w 792988"/>
                <a:gd name="connsiteY40" fmla="*/ 1193734 h 1265921"/>
                <a:gd name="connsiteX41" fmla="*/ 25316 w 792988"/>
                <a:gd name="connsiteY41" fmla="*/ 1162182 h 1265921"/>
                <a:gd name="connsiteX42" fmla="*/ 581 w 792988"/>
                <a:gd name="connsiteY42" fmla="*/ 1143204 h 1265921"/>
                <a:gd name="connsiteX43" fmla="*/ 0 w 792988"/>
                <a:gd name="connsiteY43" fmla="*/ 1142742 h 126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2988" h="1265921">
                  <a:moveTo>
                    <a:pt x="0" y="0"/>
                  </a:moveTo>
                  <a:lnTo>
                    <a:pt x="357572" y="101619"/>
                  </a:lnTo>
                  <a:lnTo>
                    <a:pt x="423630" y="103016"/>
                  </a:lnTo>
                  <a:lnTo>
                    <a:pt x="492731" y="113262"/>
                  </a:lnTo>
                  <a:lnTo>
                    <a:pt x="528852" y="122227"/>
                  </a:lnTo>
                  <a:lnTo>
                    <a:pt x="792988" y="210597"/>
                  </a:lnTo>
                  <a:lnTo>
                    <a:pt x="722513" y="272422"/>
                  </a:lnTo>
                  <a:lnTo>
                    <a:pt x="716329" y="274867"/>
                  </a:lnTo>
                  <a:lnTo>
                    <a:pt x="650270" y="304324"/>
                  </a:lnTo>
                  <a:lnTo>
                    <a:pt x="569783" y="346937"/>
                  </a:lnTo>
                  <a:lnTo>
                    <a:pt x="507160" y="384078"/>
                  </a:lnTo>
                  <a:lnTo>
                    <a:pt x="439826" y="428788"/>
                  </a:lnTo>
                  <a:lnTo>
                    <a:pt x="369939" y="480716"/>
                  </a:lnTo>
                  <a:lnTo>
                    <a:pt x="335192" y="509823"/>
                  </a:lnTo>
                  <a:lnTo>
                    <a:pt x="318015" y="525308"/>
                  </a:lnTo>
                  <a:lnTo>
                    <a:pt x="285035" y="560354"/>
                  </a:lnTo>
                  <a:lnTo>
                    <a:pt x="254018" y="600289"/>
                  </a:lnTo>
                  <a:lnTo>
                    <a:pt x="224866" y="644882"/>
                  </a:lnTo>
                  <a:lnTo>
                    <a:pt x="198364" y="692036"/>
                  </a:lnTo>
                  <a:lnTo>
                    <a:pt x="173629" y="741519"/>
                  </a:lnTo>
                  <a:lnTo>
                    <a:pt x="151544" y="792050"/>
                  </a:lnTo>
                  <a:cubicBezTo>
                    <a:pt x="145164" y="809049"/>
                    <a:pt x="138685" y="825931"/>
                    <a:pt x="132305" y="842930"/>
                  </a:cubicBezTo>
                  <a:lnTo>
                    <a:pt x="116110" y="893344"/>
                  </a:lnTo>
                  <a:cubicBezTo>
                    <a:pt x="111398" y="909528"/>
                    <a:pt x="106785" y="925712"/>
                    <a:pt x="102074" y="941896"/>
                  </a:cubicBezTo>
                  <a:lnTo>
                    <a:pt x="91767" y="988235"/>
                  </a:lnTo>
                  <a:cubicBezTo>
                    <a:pt x="89510" y="1002672"/>
                    <a:pt x="87154" y="1017110"/>
                    <a:pt x="84896" y="1031547"/>
                  </a:cubicBezTo>
                  <a:cubicBezTo>
                    <a:pt x="83522" y="1044471"/>
                    <a:pt x="82148" y="1057511"/>
                    <a:pt x="80774" y="1070435"/>
                  </a:cubicBezTo>
                  <a:lnTo>
                    <a:pt x="80774" y="1104782"/>
                  </a:lnTo>
                  <a:cubicBezTo>
                    <a:pt x="81952" y="1113980"/>
                    <a:pt x="83032" y="1123061"/>
                    <a:pt x="84209" y="1132259"/>
                  </a:cubicBezTo>
                  <a:cubicBezTo>
                    <a:pt x="86860" y="1139245"/>
                    <a:pt x="89412" y="1146231"/>
                    <a:pt x="92062" y="1153217"/>
                  </a:cubicBezTo>
                  <a:lnTo>
                    <a:pt x="97558" y="1160785"/>
                  </a:lnTo>
                  <a:cubicBezTo>
                    <a:pt x="101387" y="1164976"/>
                    <a:pt x="105116" y="1169284"/>
                    <a:pt x="108944" y="1173476"/>
                  </a:cubicBezTo>
                  <a:lnTo>
                    <a:pt x="134759" y="1196878"/>
                  </a:lnTo>
                  <a:lnTo>
                    <a:pt x="175003" y="1225403"/>
                  </a:lnTo>
                  <a:lnTo>
                    <a:pt x="243712" y="1262195"/>
                  </a:lnTo>
                  <a:lnTo>
                    <a:pt x="256079" y="1265921"/>
                  </a:lnTo>
                  <a:lnTo>
                    <a:pt x="252349" y="1265572"/>
                  </a:lnTo>
                  <a:lnTo>
                    <a:pt x="211026" y="1255559"/>
                  </a:lnTo>
                  <a:lnTo>
                    <a:pt x="159494" y="1237396"/>
                  </a:lnTo>
                  <a:lnTo>
                    <a:pt x="118564" y="1218534"/>
                  </a:lnTo>
                  <a:lnTo>
                    <a:pt x="73510" y="1193734"/>
                  </a:lnTo>
                  <a:lnTo>
                    <a:pt x="25316" y="1162182"/>
                  </a:lnTo>
                  <a:lnTo>
                    <a:pt x="581" y="1143204"/>
                  </a:lnTo>
                  <a:lnTo>
                    <a:pt x="0" y="11427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67644" y="2229622"/>
              <a:ext cx="986113" cy="495120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1939666" y="2308159"/>
              <a:ext cx="216581" cy="268047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72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293">
            <a:extLst>
              <a:ext uri="{FF2B5EF4-FFF2-40B4-BE49-F238E27FC236}">
                <a16:creationId xmlns:a16="http://schemas.microsoft.com/office/drawing/2014/main" id="{838F62A6-8C36-4302-BA59-C1BC5FAAA8DA}"/>
              </a:ext>
            </a:extLst>
          </p:cNvPr>
          <p:cNvGrpSpPr/>
          <p:nvPr/>
        </p:nvGrpSpPr>
        <p:grpSpPr>
          <a:xfrm>
            <a:off x="1885084" y="3388140"/>
            <a:ext cx="8356331" cy="926458"/>
            <a:chOff x="2044727" y="3175151"/>
            <a:chExt cx="2303081" cy="940965"/>
          </a:xfrm>
        </p:grpSpPr>
        <p:sp>
          <p:nvSpPr>
            <p:cNvPr id="318" name="Rounded Rectangle 294">
              <a:extLst>
                <a:ext uri="{FF2B5EF4-FFF2-40B4-BE49-F238E27FC236}">
                  <a16:creationId xmlns:a16="http://schemas.microsoft.com/office/drawing/2014/main" id="{B3D469F6-32CE-4351-9CC6-5B1478178400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Rounded Rectangle 295">
              <a:extLst>
                <a:ext uri="{FF2B5EF4-FFF2-40B4-BE49-F238E27FC236}">
                  <a16:creationId xmlns:a16="http://schemas.microsoft.com/office/drawing/2014/main" id="{34098787-6FA1-400B-BCEF-7F9BEF81D08D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Rounded Rectangle 296">
              <a:extLst>
                <a:ext uri="{FF2B5EF4-FFF2-40B4-BE49-F238E27FC236}">
                  <a16:creationId xmlns:a16="http://schemas.microsoft.com/office/drawing/2014/main" id="{CA3D9730-D14E-4206-9E96-C8A57EBE1A6A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ounded Rectangle 297">
              <a:extLst>
                <a:ext uri="{FF2B5EF4-FFF2-40B4-BE49-F238E27FC236}">
                  <a16:creationId xmlns:a16="http://schemas.microsoft.com/office/drawing/2014/main" id="{16816DB1-424B-4836-B849-CD0E42E27DAC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29B275-9D26-4371-B56F-39E37EAAE042}"/>
              </a:ext>
            </a:extLst>
          </p:cNvPr>
          <p:cNvGrpSpPr/>
          <p:nvPr/>
        </p:nvGrpSpPr>
        <p:grpSpPr>
          <a:xfrm>
            <a:off x="2572976" y="3453895"/>
            <a:ext cx="5073914" cy="347425"/>
            <a:chOff x="2572976" y="3298627"/>
            <a:chExt cx="5073914" cy="34742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C9ABBAD6-7CF7-495F-8947-63431CBDE5C7}"/>
                </a:ext>
              </a:extLst>
            </p:cNvPr>
            <p:cNvSpPr txBox="1"/>
            <p:nvPr/>
          </p:nvSpPr>
          <p:spPr>
            <a:xfrm>
              <a:off x="3627841" y="3307498"/>
              <a:ext cx="40190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날씨가 맑을 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77BA412-673D-4C0D-9396-DCCF3A2F3C96}"/>
                </a:ext>
              </a:extLst>
            </p:cNvPr>
            <p:cNvSpPr txBox="1"/>
            <p:nvPr/>
          </p:nvSpPr>
          <p:spPr>
            <a:xfrm>
              <a:off x="2572976" y="3298627"/>
              <a:ext cx="1186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오늘 날씨 </a:t>
              </a:r>
              <a:r>
                <a:rPr lang="en-US" altLang="ko-KR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14F57-7C30-46F3-B818-F6C0F44C3ACE}"/>
              </a:ext>
            </a:extLst>
          </p:cNvPr>
          <p:cNvGrpSpPr/>
          <p:nvPr/>
        </p:nvGrpSpPr>
        <p:grpSpPr>
          <a:xfrm>
            <a:off x="323038" y="993392"/>
            <a:ext cx="2275236" cy="583596"/>
            <a:chOff x="7625410" y="1947770"/>
            <a:chExt cx="2275236" cy="583596"/>
          </a:xfrm>
        </p:grpSpPr>
        <p:sp>
          <p:nvSpPr>
            <p:cNvPr id="434" name="Rounded Rectangle 433"/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Rounded Rectangle 434"/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Rounded Rectangle 435"/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Rounded Rectangle 436"/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정형데이터 학습 예시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39" name="Isosceles Triangle 438"/>
            <p:cNvSpPr/>
            <p:nvPr/>
          </p:nvSpPr>
          <p:spPr>
            <a:xfrm rot="16200000">
              <a:off x="7656273" y="2144935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3110090-6233-453C-9B93-5384C07BC8E7}"/>
              </a:ext>
            </a:extLst>
          </p:cNvPr>
          <p:cNvGraphicFramePr>
            <a:graphicFrameLocks noGrp="1"/>
          </p:cNvGraphicFramePr>
          <p:nvPr/>
        </p:nvGraphicFramePr>
        <p:xfrm>
          <a:off x="1871051" y="1745560"/>
          <a:ext cx="8128000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36051">
                  <a:extLst>
                    <a:ext uri="{9D8B030D-6E8A-4147-A177-3AD203B41FA5}">
                      <a16:colId xmlns:a16="http://schemas.microsoft.com/office/drawing/2014/main" val="1019708565"/>
                    </a:ext>
                  </a:extLst>
                </a:gridCol>
                <a:gridCol w="1552755">
                  <a:extLst>
                    <a:ext uri="{9D8B030D-6E8A-4147-A177-3AD203B41FA5}">
                      <a16:colId xmlns:a16="http://schemas.microsoft.com/office/drawing/2014/main" val="1793976646"/>
                    </a:ext>
                  </a:extLst>
                </a:gridCol>
                <a:gridCol w="2518913">
                  <a:extLst>
                    <a:ext uri="{9D8B030D-6E8A-4147-A177-3AD203B41FA5}">
                      <a16:colId xmlns:a16="http://schemas.microsoft.com/office/drawing/2014/main" val="2230738012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965245074"/>
                    </a:ext>
                  </a:extLst>
                </a:gridCol>
                <a:gridCol w="1967859">
                  <a:extLst>
                    <a:ext uri="{9D8B030D-6E8A-4147-A177-3AD203B41FA5}">
                      <a16:colId xmlns:a16="http://schemas.microsoft.com/office/drawing/2014/main" val="119335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오늘날씨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 중국 미세먼지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미세먼지 위험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1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흐림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299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85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흐림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4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맑음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99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31976"/>
                  </a:ext>
                </a:extLst>
              </a:tr>
            </a:tbl>
          </a:graphicData>
        </a:graphic>
      </p:graphicFrame>
      <p:grpSp>
        <p:nvGrpSpPr>
          <p:cNvPr id="310" name="Group 81">
            <a:extLst>
              <a:ext uri="{FF2B5EF4-FFF2-40B4-BE49-F238E27FC236}">
                <a16:creationId xmlns:a16="http://schemas.microsoft.com/office/drawing/2014/main" id="{FD7D9DDF-F089-4253-8DC3-50F1B187E241}"/>
              </a:ext>
            </a:extLst>
          </p:cNvPr>
          <p:cNvGrpSpPr/>
          <p:nvPr/>
        </p:nvGrpSpPr>
        <p:grpSpPr>
          <a:xfrm>
            <a:off x="1914878" y="3385466"/>
            <a:ext cx="633810" cy="633810"/>
            <a:chOff x="742506" y="5449581"/>
            <a:chExt cx="1049639" cy="1049639"/>
          </a:xfrm>
        </p:grpSpPr>
        <p:grpSp>
          <p:nvGrpSpPr>
            <p:cNvPr id="311" name="Group 440">
              <a:extLst>
                <a:ext uri="{FF2B5EF4-FFF2-40B4-BE49-F238E27FC236}">
                  <a16:creationId xmlns:a16="http://schemas.microsoft.com/office/drawing/2014/main" id="{A6B51507-5903-4392-83DE-E93D0D62AA66}"/>
                </a:ext>
              </a:extLst>
            </p:cNvPr>
            <p:cNvGrpSpPr/>
            <p:nvPr/>
          </p:nvGrpSpPr>
          <p:grpSpPr>
            <a:xfrm>
              <a:off x="742506" y="5449581"/>
              <a:ext cx="1049639" cy="1049639"/>
              <a:chOff x="6732181" y="2362200"/>
              <a:chExt cx="742290" cy="742290"/>
            </a:xfrm>
          </p:grpSpPr>
          <p:sp>
            <p:nvSpPr>
              <p:cNvPr id="314" name="Oval 442">
                <a:extLst>
                  <a:ext uri="{FF2B5EF4-FFF2-40B4-BE49-F238E27FC236}">
                    <a16:creationId xmlns:a16="http://schemas.microsoft.com/office/drawing/2014/main" id="{4CE2CB4A-8631-40DB-B54E-BC9C136ED7B5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l 443">
                <a:extLst>
                  <a:ext uri="{FF2B5EF4-FFF2-40B4-BE49-F238E27FC236}">
                    <a16:creationId xmlns:a16="http://schemas.microsoft.com/office/drawing/2014/main" id="{AE0CD663-34FD-4494-8B18-DF9408A0D81E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Oval 444">
                <a:extLst>
                  <a:ext uri="{FF2B5EF4-FFF2-40B4-BE49-F238E27FC236}">
                    <a16:creationId xmlns:a16="http://schemas.microsoft.com/office/drawing/2014/main" id="{F9C2D35B-8E42-4453-B2D1-44F7A27A9BC9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2" name="Oval 441">
              <a:extLst>
                <a:ext uri="{FF2B5EF4-FFF2-40B4-BE49-F238E27FC236}">
                  <a16:creationId xmlns:a16="http://schemas.microsoft.com/office/drawing/2014/main" id="{6483ABD6-B754-4639-8095-14BD41C32636}"/>
                </a:ext>
              </a:extLst>
            </p:cNvPr>
            <p:cNvSpPr/>
            <p:nvPr/>
          </p:nvSpPr>
          <p:spPr>
            <a:xfrm>
              <a:off x="742506" y="5506509"/>
              <a:ext cx="918565" cy="918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 17">
              <a:extLst>
                <a:ext uri="{FF2B5EF4-FFF2-40B4-BE49-F238E27FC236}">
                  <a16:creationId xmlns:a16="http://schemas.microsoft.com/office/drawing/2014/main" id="{BAE01BCB-1B84-4EBA-AE51-F76A2F12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854" y="5793585"/>
              <a:ext cx="483869" cy="344412"/>
            </a:xfrm>
            <a:custGeom>
              <a:avLst/>
              <a:gdLst>
                <a:gd name="T0" fmla="*/ 192 w 229"/>
                <a:gd name="T1" fmla="*/ 0 h 163"/>
                <a:gd name="T2" fmla="*/ 95 w 229"/>
                <a:gd name="T3" fmla="*/ 87 h 163"/>
                <a:gd name="T4" fmla="*/ 39 w 229"/>
                <a:gd name="T5" fmla="*/ 30 h 163"/>
                <a:gd name="T6" fmla="*/ 0 w 229"/>
                <a:gd name="T7" fmla="*/ 69 h 163"/>
                <a:gd name="T8" fmla="*/ 73 w 229"/>
                <a:gd name="T9" fmla="*/ 143 h 163"/>
                <a:gd name="T10" fmla="*/ 92 w 229"/>
                <a:gd name="T11" fmla="*/ 163 h 163"/>
                <a:gd name="T12" fmla="*/ 112 w 229"/>
                <a:gd name="T13" fmla="*/ 146 h 163"/>
                <a:gd name="T14" fmla="*/ 229 w 229"/>
                <a:gd name="T15" fmla="*/ 42 h 163"/>
                <a:gd name="T16" fmla="*/ 192 w 229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63">
                  <a:moveTo>
                    <a:pt x="192" y="0"/>
                  </a:moveTo>
                  <a:lnTo>
                    <a:pt x="95" y="87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73" y="143"/>
                  </a:lnTo>
                  <a:lnTo>
                    <a:pt x="92" y="163"/>
                  </a:lnTo>
                  <a:lnTo>
                    <a:pt x="112" y="146"/>
                  </a:lnTo>
                  <a:lnTo>
                    <a:pt x="229" y="4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269D3070-77EA-4168-B0A2-15182C47DA55}"/>
              </a:ext>
            </a:extLst>
          </p:cNvPr>
          <p:cNvGrpSpPr/>
          <p:nvPr/>
        </p:nvGrpSpPr>
        <p:grpSpPr>
          <a:xfrm>
            <a:off x="2572975" y="3833015"/>
            <a:ext cx="6401859" cy="347425"/>
            <a:chOff x="2572975" y="3298627"/>
            <a:chExt cx="6401859" cy="34742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89ABEFC-D047-48E5-AEE1-4E50FA10FA14}"/>
                </a:ext>
              </a:extLst>
            </p:cNvPr>
            <p:cNvSpPr txBox="1"/>
            <p:nvPr/>
          </p:nvSpPr>
          <p:spPr>
            <a:xfrm>
              <a:off x="4967006" y="3307498"/>
              <a:ext cx="4007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이하인 경우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미세먼지 위험이 없었다</a:t>
              </a:r>
              <a:endPara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7952CFE4-3379-4361-974C-EA001566DEAD}"/>
                </a:ext>
              </a:extLst>
            </p:cNvPr>
            <p:cNvSpPr txBox="1"/>
            <p:nvPr/>
          </p:nvSpPr>
          <p:spPr>
            <a:xfrm>
              <a:off x="2572975" y="3298627"/>
              <a:ext cx="2479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오늘 중국 미세먼지 수치 </a:t>
              </a:r>
              <a:r>
                <a:rPr lang="en-US" altLang="ko-KR" sz="1600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600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1" name="Oval 363">
            <a:extLst>
              <a:ext uri="{FF2B5EF4-FFF2-40B4-BE49-F238E27FC236}">
                <a16:creationId xmlns:a16="http://schemas.microsoft.com/office/drawing/2014/main" id="{C06DEC39-16CF-479F-AE70-0D6EAC683913}"/>
              </a:ext>
            </a:extLst>
          </p:cNvPr>
          <p:cNvSpPr/>
          <p:nvPr/>
        </p:nvSpPr>
        <p:spPr>
          <a:xfrm>
            <a:off x="5698069" y="4385173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Oval 363">
            <a:extLst>
              <a:ext uri="{FF2B5EF4-FFF2-40B4-BE49-F238E27FC236}">
                <a16:creationId xmlns:a16="http://schemas.microsoft.com/office/drawing/2014/main" id="{BB9E537A-90FC-4923-8C0A-BA53F87EBC1C}"/>
              </a:ext>
            </a:extLst>
          </p:cNvPr>
          <p:cNvSpPr/>
          <p:nvPr/>
        </p:nvSpPr>
        <p:spPr>
          <a:xfrm>
            <a:off x="5698069" y="4505889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Oval 363">
            <a:extLst>
              <a:ext uri="{FF2B5EF4-FFF2-40B4-BE49-F238E27FC236}">
                <a16:creationId xmlns:a16="http://schemas.microsoft.com/office/drawing/2014/main" id="{FE991703-53DC-4E4F-9099-394A5EA8F34B}"/>
              </a:ext>
            </a:extLst>
          </p:cNvPr>
          <p:cNvSpPr/>
          <p:nvPr/>
        </p:nvSpPr>
        <p:spPr>
          <a:xfrm>
            <a:off x="5698069" y="4637914"/>
            <a:ext cx="83507" cy="83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AFF93F-C0D6-4A98-BED2-C03651A28418}"/>
              </a:ext>
            </a:extLst>
          </p:cNvPr>
          <p:cNvGraphicFramePr>
            <a:graphicFrameLocks noGrp="1"/>
          </p:cNvGraphicFramePr>
          <p:nvPr/>
        </p:nvGraphicFramePr>
        <p:xfrm>
          <a:off x="1871051" y="4880824"/>
          <a:ext cx="8128000" cy="3352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8798">
                  <a:extLst>
                    <a:ext uri="{9D8B030D-6E8A-4147-A177-3AD203B41FA5}">
                      <a16:colId xmlns:a16="http://schemas.microsoft.com/office/drawing/2014/main" val="1552342822"/>
                    </a:ext>
                  </a:extLst>
                </a:gridCol>
                <a:gridCol w="1518249">
                  <a:extLst>
                    <a:ext uri="{9D8B030D-6E8A-4147-A177-3AD203B41FA5}">
                      <a16:colId xmlns:a16="http://schemas.microsoft.com/office/drawing/2014/main" val="1112355740"/>
                    </a:ext>
                  </a:extLst>
                </a:gridCol>
                <a:gridCol w="2631057">
                  <a:extLst>
                    <a:ext uri="{9D8B030D-6E8A-4147-A177-3AD203B41FA5}">
                      <a16:colId xmlns:a16="http://schemas.microsoft.com/office/drawing/2014/main" val="3235230502"/>
                    </a:ext>
                  </a:extLst>
                </a:gridCol>
                <a:gridCol w="1138687">
                  <a:extLst>
                    <a:ext uri="{9D8B030D-6E8A-4147-A177-3AD203B41FA5}">
                      <a16:colId xmlns:a16="http://schemas.microsoft.com/office/drawing/2014/main" val="2686134765"/>
                    </a:ext>
                  </a:extLst>
                </a:gridCol>
                <a:gridCol w="1821209">
                  <a:extLst>
                    <a:ext uri="{9D8B030D-6E8A-4147-A177-3AD203B41FA5}">
                      <a16:colId xmlns:a16="http://schemas.microsoft.com/office/drawing/2014/main" val="2217520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2019-3-9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583645"/>
                  </a:ext>
                </a:extLst>
              </a:tr>
            </a:tbl>
          </a:graphicData>
        </a:graphic>
      </p:graphicFrame>
      <p:grpSp>
        <p:nvGrpSpPr>
          <p:cNvPr id="370" name="Group 361">
            <a:extLst>
              <a:ext uri="{FF2B5EF4-FFF2-40B4-BE49-F238E27FC236}">
                <a16:creationId xmlns:a16="http://schemas.microsoft.com/office/drawing/2014/main" id="{53EF9D83-8DD0-4DFD-B0AE-CBA056B8BA71}"/>
              </a:ext>
            </a:extLst>
          </p:cNvPr>
          <p:cNvGrpSpPr/>
          <p:nvPr/>
        </p:nvGrpSpPr>
        <p:grpSpPr>
          <a:xfrm>
            <a:off x="9565260" y="5750658"/>
            <a:ext cx="583955" cy="583956"/>
            <a:chOff x="6732181" y="2362200"/>
            <a:chExt cx="742290" cy="742290"/>
          </a:xfrm>
        </p:grpSpPr>
        <p:sp>
          <p:nvSpPr>
            <p:cNvPr id="377" name="Oval 370">
              <a:extLst>
                <a:ext uri="{FF2B5EF4-FFF2-40B4-BE49-F238E27FC236}">
                  <a16:creationId xmlns:a16="http://schemas.microsoft.com/office/drawing/2014/main" id="{E18AFFDA-FED1-412A-BDFC-8DC5F97CE147}"/>
                </a:ext>
              </a:extLst>
            </p:cNvPr>
            <p:cNvSpPr/>
            <p:nvPr/>
          </p:nvSpPr>
          <p:spPr>
            <a:xfrm>
              <a:off x="6732181" y="2362200"/>
              <a:ext cx="742290" cy="742290"/>
            </a:xfrm>
            <a:prstGeom prst="ellipse">
              <a:avLst/>
            </a:prstGeom>
            <a:solidFill>
              <a:schemeClr val="bg1">
                <a:lumMod val="6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Oval 371">
              <a:extLst>
                <a:ext uri="{FF2B5EF4-FFF2-40B4-BE49-F238E27FC236}">
                  <a16:creationId xmlns:a16="http://schemas.microsoft.com/office/drawing/2014/main" id="{302CA279-5B65-4765-BABD-3C30834E0D77}"/>
                </a:ext>
              </a:extLst>
            </p:cNvPr>
            <p:cNvSpPr/>
            <p:nvPr/>
          </p:nvSpPr>
          <p:spPr>
            <a:xfrm>
              <a:off x="6773998" y="2404017"/>
              <a:ext cx="658656" cy="658656"/>
            </a:xfrm>
            <a:prstGeom prst="ellipse">
              <a:avLst/>
            </a:prstGeom>
            <a:solidFill>
              <a:schemeClr val="bg1">
                <a:lumMod val="7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Oval 372">
              <a:extLst>
                <a:ext uri="{FF2B5EF4-FFF2-40B4-BE49-F238E27FC236}">
                  <a16:creationId xmlns:a16="http://schemas.microsoft.com/office/drawing/2014/main" id="{BFB7EFF6-F482-43FA-B505-5CA6DEC5FB74}"/>
                </a:ext>
              </a:extLst>
            </p:cNvPr>
            <p:cNvSpPr/>
            <p:nvPr/>
          </p:nvSpPr>
          <p:spPr>
            <a:xfrm>
              <a:off x="6830217" y="2460236"/>
              <a:ext cx="546218" cy="546218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4" name="Oval 362">
            <a:extLst>
              <a:ext uri="{FF2B5EF4-FFF2-40B4-BE49-F238E27FC236}">
                <a16:creationId xmlns:a16="http://schemas.microsoft.com/office/drawing/2014/main" id="{A2A1FAA1-D81B-44FA-A8D2-64CFBA05D46A}"/>
              </a:ext>
            </a:extLst>
          </p:cNvPr>
          <p:cNvSpPr/>
          <p:nvPr/>
        </p:nvSpPr>
        <p:spPr>
          <a:xfrm>
            <a:off x="9565260" y="5841053"/>
            <a:ext cx="511034" cy="5110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Rounded Rectangle 14">
            <a:extLst>
              <a:ext uri="{FF2B5EF4-FFF2-40B4-BE49-F238E27FC236}">
                <a16:creationId xmlns:a16="http://schemas.microsoft.com/office/drawing/2014/main" id="{72D69423-35D2-4403-83DD-F518D61D40DB}"/>
              </a:ext>
            </a:extLst>
          </p:cNvPr>
          <p:cNvSpPr/>
          <p:nvPr/>
        </p:nvSpPr>
        <p:spPr>
          <a:xfrm>
            <a:off x="5494791" y="5986726"/>
            <a:ext cx="4806550" cy="13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Oval 363">
            <a:extLst>
              <a:ext uri="{FF2B5EF4-FFF2-40B4-BE49-F238E27FC236}">
                <a16:creationId xmlns:a16="http://schemas.microsoft.com/office/drawing/2014/main" id="{89E308C6-A51B-4DC8-8094-0E7A707CFF0D}"/>
              </a:ext>
            </a:extLst>
          </p:cNvPr>
          <p:cNvSpPr/>
          <p:nvPr/>
        </p:nvSpPr>
        <p:spPr>
          <a:xfrm>
            <a:off x="9699826" y="5975618"/>
            <a:ext cx="241902" cy="241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1" name="Group 361">
            <a:extLst>
              <a:ext uri="{FF2B5EF4-FFF2-40B4-BE49-F238E27FC236}">
                <a16:creationId xmlns:a16="http://schemas.microsoft.com/office/drawing/2014/main" id="{B64D4741-D4F6-4CA8-8042-729FD8A6F458}"/>
              </a:ext>
            </a:extLst>
          </p:cNvPr>
          <p:cNvGrpSpPr/>
          <p:nvPr/>
        </p:nvGrpSpPr>
        <p:grpSpPr>
          <a:xfrm rot="5400000">
            <a:off x="10296462" y="4999335"/>
            <a:ext cx="583955" cy="583956"/>
            <a:chOff x="6732181" y="2362200"/>
            <a:chExt cx="742290" cy="742290"/>
          </a:xfrm>
        </p:grpSpPr>
        <p:sp>
          <p:nvSpPr>
            <p:cNvPr id="385" name="Oval 370">
              <a:extLst>
                <a:ext uri="{FF2B5EF4-FFF2-40B4-BE49-F238E27FC236}">
                  <a16:creationId xmlns:a16="http://schemas.microsoft.com/office/drawing/2014/main" id="{9BA470DD-FFF4-4539-A493-FD5E9E2CC58A}"/>
                </a:ext>
              </a:extLst>
            </p:cNvPr>
            <p:cNvSpPr/>
            <p:nvPr/>
          </p:nvSpPr>
          <p:spPr>
            <a:xfrm>
              <a:off x="6732181" y="2362200"/>
              <a:ext cx="742290" cy="742290"/>
            </a:xfrm>
            <a:prstGeom prst="ellipse">
              <a:avLst/>
            </a:prstGeom>
            <a:solidFill>
              <a:schemeClr val="bg1">
                <a:lumMod val="6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Oval 371">
              <a:extLst>
                <a:ext uri="{FF2B5EF4-FFF2-40B4-BE49-F238E27FC236}">
                  <a16:creationId xmlns:a16="http://schemas.microsoft.com/office/drawing/2014/main" id="{25B2B7B7-14B2-45C7-AA5C-EA7E4D63EBF6}"/>
                </a:ext>
              </a:extLst>
            </p:cNvPr>
            <p:cNvSpPr/>
            <p:nvPr/>
          </p:nvSpPr>
          <p:spPr>
            <a:xfrm>
              <a:off x="6773998" y="2404017"/>
              <a:ext cx="658656" cy="658656"/>
            </a:xfrm>
            <a:prstGeom prst="ellipse">
              <a:avLst/>
            </a:prstGeom>
            <a:solidFill>
              <a:schemeClr val="bg1">
                <a:lumMod val="7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Oval 372">
              <a:extLst>
                <a:ext uri="{FF2B5EF4-FFF2-40B4-BE49-F238E27FC236}">
                  <a16:creationId xmlns:a16="http://schemas.microsoft.com/office/drawing/2014/main" id="{C86788A1-F19D-40FE-8E24-9124D6D04554}"/>
                </a:ext>
              </a:extLst>
            </p:cNvPr>
            <p:cNvSpPr/>
            <p:nvPr/>
          </p:nvSpPr>
          <p:spPr>
            <a:xfrm>
              <a:off x="6830217" y="2460236"/>
              <a:ext cx="546218" cy="546218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2" name="Oval 362">
            <a:extLst>
              <a:ext uri="{FF2B5EF4-FFF2-40B4-BE49-F238E27FC236}">
                <a16:creationId xmlns:a16="http://schemas.microsoft.com/office/drawing/2014/main" id="{91F1BAA4-7537-4C48-BFF8-56A10B0C4F06}"/>
              </a:ext>
            </a:extLst>
          </p:cNvPr>
          <p:cNvSpPr/>
          <p:nvPr/>
        </p:nvSpPr>
        <p:spPr>
          <a:xfrm rot="5400000">
            <a:off x="10337712" y="4999336"/>
            <a:ext cx="511034" cy="5110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3" name="Rounded Rectangle 14">
            <a:extLst>
              <a:ext uri="{FF2B5EF4-FFF2-40B4-BE49-F238E27FC236}">
                <a16:creationId xmlns:a16="http://schemas.microsoft.com/office/drawing/2014/main" id="{80BF8D59-3B99-45B5-A920-8DCD28670519}"/>
              </a:ext>
            </a:extLst>
          </p:cNvPr>
          <p:cNvSpPr/>
          <p:nvPr/>
        </p:nvSpPr>
        <p:spPr>
          <a:xfrm rot="5400000">
            <a:off x="8781535" y="4009269"/>
            <a:ext cx="3600000" cy="1368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Oval 363">
            <a:extLst>
              <a:ext uri="{FF2B5EF4-FFF2-40B4-BE49-F238E27FC236}">
                <a16:creationId xmlns:a16="http://schemas.microsoft.com/office/drawing/2014/main" id="{8B9C73FE-409B-4174-ABCA-EC6F6C325B05}"/>
              </a:ext>
            </a:extLst>
          </p:cNvPr>
          <p:cNvSpPr/>
          <p:nvPr/>
        </p:nvSpPr>
        <p:spPr>
          <a:xfrm rot="5400000">
            <a:off x="10472279" y="5133902"/>
            <a:ext cx="241902" cy="241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6D80E-5D3B-498D-ABE6-999118940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823" y="3497614"/>
            <a:ext cx="626795" cy="626795"/>
          </a:xfrm>
          <a:prstGeom prst="rect">
            <a:avLst/>
          </a:prstGeom>
        </p:spPr>
      </p:pic>
      <p:grpSp>
        <p:nvGrpSpPr>
          <p:cNvPr id="48" name="Group 6">
            <a:extLst>
              <a:ext uri="{FF2B5EF4-FFF2-40B4-BE49-F238E27FC236}">
                <a16:creationId xmlns:a16="http://schemas.microsoft.com/office/drawing/2014/main" id="{1CA7291E-2895-4943-B619-AF7B1437C152}"/>
              </a:ext>
            </a:extLst>
          </p:cNvPr>
          <p:cNvGrpSpPr/>
          <p:nvPr/>
        </p:nvGrpSpPr>
        <p:grpSpPr>
          <a:xfrm>
            <a:off x="5494790" y="5429527"/>
            <a:ext cx="4310722" cy="471573"/>
            <a:chOff x="1288309" y="2483999"/>
            <a:chExt cx="4310722" cy="471573"/>
          </a:xfrm>
        </p:grpSpPr>
        <p:grpSp>
          <p:nvGrpSpPr>
            <p:cNvPr id="49" name="Group 152">
              <a:extLst>
                <a:ext uri="{FF2B5EF4-FFF2-40B4-BE49-F238E27FC236}">
                  <a16:creationId xmlns:a16="http://schemas.microsoft.com/office/drawing/2014/main" id="{8E2AFC8F-89EB-424F-A332-4C648FF6D30E}"/>
                </a:ext>
              </a:extLst>
            </p:cNvPr>
            <p:cNvGrpSpPr/>
            <p:nvPr/>
          </p:nvGrpSpPr>
          <p:grpSpPr>
            <a:xfrm>
              <a:off x="4493504" y="2518226"/>
              <a:ext cx="1105527" cy="437346"/>
              <a:chOff x="2569734" y="1483998"/>
              <a:chExt cx="1687146" cy="533715"/>
            </a:xfrm>
          </p:grpSpPr>
          <p:sp>
            <p:nvSpPr>
              <p:cNvPr id="52" name="Rounded Rectangle 154">
                <a:extLst>
                  <a:ext uri="{FF2B5EF4-FFF2-40B4-BE49-F238E27FC236}">
                    <a16:creationId xmlns:a16="http://schemas.microsoft.com/office/drawing/2014/main" id="{5516CD90-7E32-4514-96ED-0D416072FC44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ounded Rectangle 155">
                <a:extLst>
                  <a:ext uri="{FF2B5EF4-FFF2-40B4-BE49-F238E27FC236}">
                    <a16:creationId xmlns:a16="http://schemas.microsoft.com/office/drawing/2014/main" id="{1DD4A241-607B-42BF-A131-E9A819D66C45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ounded Rectangle 156">
                <a:extLst>
                  <a:ext uri="{FF2B5EF4-FFF2-40B4-BE49-F238E27FC236}">
                    <a16:creationId xmlns:a16="http://schemas.microsoft.com/office/drawing/2014/main" id="{FA09B7ED-BF2F-41FE-8AC0-3CE22533E62A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Rounded Rectangle 153">
              <a:extLst>
                <a:ext uri="{FF2B5EF4-FFF2-40B4-BE49-F238E27FC236}">
                  <a16:creationId xmlns:a16="http://schemas.microsoft.com/office/drawing/2014/main" id="{ABD77A77-88D4-46E2-AABE-924EDCE66FD6}"/>
                </a:ext>
              </a:extLst>
            </p:cNvPr>
            <p:cNvSpPr/>
            <p:nvPr/>
          </p:nvSpPr>
          <p:spPr>
            <a:xfrm>
              <a:off x="1288309" y="2483999"/>
              <a:ext cx="4251859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ko-KR" altLang="en-US" sz="15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데이터가 </a:t>
              </a:r>
              <a:r>
                <a:rPr lang="ko-KR" altLang="en-US" sz="15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행열에</a:t>
              </a:r>
              <a:r>
                <a:rPr lang="ko-KR" altLang="en-US" sz="15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맞춰 규칙적으로 구성됨</a:t>
              </a:r>
              <a:endPara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151">
              <a:extLst>
                <a:ext uri="{FF2B5EF4-FFF2-40B4-BE49-F238E27FC236}">
                  <a16:creationId xmlns:a16="http://schemas.microsoft.com/office/drawing/2014/main" id="{CD054707-EF7D-48F3-81EF-DB0FC2CED06F}"/>
                </a:ext>
              </a:extLst>
            </p:cNvPr>
            <p:cNvSpPr/>
            <p:nvPr/>
          </p:nvSpPr>
          <p:spPr>
            <a:xfrm>
              <a:off x="1370809" y="2536097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2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8E734BBB-32BF-4973-ADCB-DFC066939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"/>
          <a:stretch/>
        </p:blipFill>
        <p:spPr>
          <a:xfrm>
            <a:off x="1468073" y="3560375"/>
            <a:ext cx="2863703" cy="752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F8B54A-AE78-4C37-A9F0-7CD66EA8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97" y="2738136"/>
            <a:ext cx="8839200" cy="742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935E38-74F4-43B3-AF7A-5579D934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497" y="1897547"/>
            <a:ext cx="6210300" cy="742950"/>
          </a:xfrm>
          <a:prstGeom prst="rect">
            <a:avLst/>
          </a:prstGeom>
        </p:spPr>
      </p:pic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14F57-7C30-46F3-B818-F6C0F44C3ACE}"/>
              </a:ext>
            </a:extLst>
          </p:cNvPr>
          <p:cNvGrpSpPr/>
          <p:nvPr/>
        </p:nvGrpSpPr>
        <p:grpSpPr>
          <a:xfrm>
            <a:off x="323038" y="1018559"/>
            <a:ext cx="2275236" cy="583596"/>
            <a:chOff x="7625410" y="1947770"/>
            <a:chExt cx="2275236" cy="583596"/>
          </a:xfrm>
        </p:grpSpPr>
        <p:sp>
          <p:nvSpPr>
            <p:cNvPr id="434" name="Rounded Rectangle 433"/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Rounded Rectangle 434"/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Rounded Rectangle 435"/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Rounded Rectangle 436"/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PD</a:t>
              </a:r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데이터 예시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39" name="Isosceles Triangle 438"/>
            <p:cNvSpPr/>
            <p:nvPr/>
          </p:nvSpPr>
          <p:spPr>
            <a:xfrm rot="16200000">
              <a:off x="7656273" y="2144935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C52AB7-4C1A-4C0D-BAB8-586751D737EF}"/>
              </a:ext>
            </a:extLst>
          </p:cNvPr>
          <p:cNvGrpSpPr/>
          <p:nvPr/>
        </p:nvGrpSpPr>
        <p:grpSpPr>
          <a:xfrm>
            <a:off x="977760" y="2139116"/>
            <a:ext cx="314145" cy="323546"/>
            <a:chOff x="9565260" y="5750658"/>
            <a:chExt cx="583955" cy="601429"/>
          </a:xfrm>
        </p:grpSpPr>
        <p:grpSp>
          <p:nvGrpSpPr>
            <p:cNvPr id="15" name="Group 361">
              <a:extLst>
                <a:ext uri="{FF2B5EF4-FFF2-40B4-BE49-F238E27FC236}">
                  <a16:creationId xmlns:a16="http://schemas.microsoft.com/office/drawing/2014/main" id="{F9F13672-14D5-4E2A-A660-E65CED8C0237}"/>
                </a:ext>
              </a:extLst>
            </p:cNvPr>
            <p:cNvGrpSpPr/>
            <p:nvPr/>
          </p:nvGrpSpPr>
          <p:grpSpPr>
            <a:xfrm>
              <a:off x="9565260" y="5750658"/>
              <a:ext cx="583955" cy="583956"/>
              <a:chOff x="6732181" y="2362200"/>
              <a:chExt cx="742290" cy="742290"/>
            </a:xfrm>
          </p:grpSpPr>
          <p:sp>
            <p:nvSpPr>
              <p:cNvPr id="16" name="Oval 370">
                <a:extLst>
                  <a:ext uri="{FF2B5EF4-FFF2-40B4-BE49-F238E27FC236}">
                    <a16:creationId xmlns:a16="http://schemas.microsoft.com/office/drawing/2014/main" id="{E86C7E30-5155-4EFE-8F53-4010C51F623B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371">
                <a:extLst>
                  <a:ext uri="{FF2B5EF4-FFF2-40B4-BE49-F238E27FC236}">
                    <a16:creationId xmlns:a16="http://schemas.microsoft.com/office/drawing/2014/main" id="{1EDD7179-CE74-4CE9-921D-0689D748D1AD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372">
                <a:extLst>
                  <a:ext uri="{FF2B5EF4-FFF2-40B4-BE49-F238E27FC236}">
                    <a16:creationId xmlns:a16="http://schemas.microsoft.com/office/drawing/2014/main" id="{DEF6402F-1476-4C1D-961B-F2388C80B33E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Oval 362">
              <a:extLst>
                <a:ext uri="{FF2B5EF4-FFF2-40B4-BE49-F238E27FC236}">
                  <a16:creationId xmlns:a16="http://schemas.microsoft.com/office/drawing/2014/main" id="{0E722255-6FF7-41D1-98AF-CAD35AE42D43}"/>
                </a:ext>
              </a:extLst>
            </p:cNvPr>
            <p:cNvSpPr/>
            <p:nvPr/>
          </p:nvSpPr>
          <p:spPr>
            <a:xfrm>
              <a:off x="9565260" y="5841053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363">
              <a:extLst>
                <a:ext uri="{FF2B5EF4-FFF2-40B4-BE49-F238E27FC236}">
                  <a16:creationId xmlns:a16="http://schemas.microsoft.com/office/drawing/2014/main" id="{54921564-AEFE-444E-AF70-BE68D4E12F20}"/>
                </a:ext>
              </a:extLst>
            </p:cNvPr>
            <p:cNvSpPr/>
            <p:nvPr/>
          </p:nvSpPr>
          <p:spPr>
            <a:xfrm>
              <a:off x="9699826" y="5975618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7FA3A2-9C56-444F-8EEB-B157B71205C9}"/>
              </a:ext>
            </a:extLst>
          </p:cNvPr>
          <p:cNvGrpSpPr/>
          <p:nvPr/>
        </p:nvGrpSpPr>
        <p:grpSpPr>
          <a:xfrm>
            <a:off x="977760" y="2978015"/>
            <a:ext cx="314145" cy="323546"/>
            <a:chOff x="9565260" y="5750658"/>
            <a:chExt cx="583955" cy="601429"/>
          </a:xfrm>
        </p:grpSpPr>
        <p:grpSp>
          <p:nvGrpSpPr>
            <p:cNvPr id="37" name="Group 361">
              <a:extLst>
                <a:ext uri="{FF2B5EF4-FFF2-40B4-BE49-F238E27FC236}">
                  <a16:creationId xmlns:a16="http://schemas.microsoft.com/office/drawing/2014/main" id="{D837FB04-5737-4015-A65F-F7C6051AB270}"/>
                </a:ext>
              </a:extLst>
            </p:cNvPr>
            <p:cNvGrpSpPr/>
            <p:nvPr/>
          </p:nvGrpSpPr>
          <p:grpSpPr>
            <a:xfrm>
              <a:off x="9565260" y="5750658"/>
              <a:ext cx="583955" cy="583956"/>
              <a:chOff x="6732181" y="2362200"/>
              <a:chExt cx="742290" cy="742290"/>
            </a:xfrm>
          </p:grpSpPr>
          <p:sp>
            <p:nvSpPr>
              <p:cNvPr id="40" name="Oval 370">
                <a:extLst>
                  <a:ext uri="{FF2B5EF4-FFF2-40B4-BE49-F238E27FC236}">
                    <a16:creationId xmlns:a16="http://schemas.microsoft.com/office/drawing/2014/main" id="{52AAC223-D7CB-442C-BCB5-D8A44BDD0A8C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371">
                <a:extLst>
                  <a:ext uri="{FF2B5EF4-FFF2-40B4-BE49-F238E27FC236}">
                    <a16:creationId xmlns:a16="http://schemas.microsoft.com/office/drawing/2014/main" id="{147A6661-B38E-4459-8A3E-E2C2CA562776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372">
                <a:extLst>
                  <a:ext uri="{FF2B5EF4-FFF2-40B4-BE49-F238E27FC236}">
                    <a16:creationId xmlns:a16="http://schemas.microsoft.com/office/drawing/2014/main" id="{F2BCB7D9-DC51-450F-9D88-25ABFB24CA22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Oval 362">
              <a:extLst>
                <a:ext uri="{FF2B5EF4-FFF2-40B4-BE49-F238E27FC236}">
                  <a16:creationId xmlns:a16="http://schemas.microsoft.com/office/drawing/2014/main" id="{432B5F4D-7996-447D-B030-01D0E3C8767E}"/>
                </a:ext>
              </a:extLst>
            </p:cNvPr>
            <p:cNvSpPr/>
            <p:nvPr/>
          </p:nvSpPr>
          <p:spPr>
            <a:xfrm>
              <a:off x="9565260" y="5841053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63">
              <a:extLst>
                <a:ext uri="{FF2B5EF4-FFF2-40B4-BE49-F238E27FC236}">
                  <a16:creationId xmlns:a16="http://schemas.microsoft.com/office/drawing/2014/main" id="{814FED57-AA6E-4020-9EAF-746C3A5861DA}"/>
                </a:ext>
              </a:extLst>
            </p:cNvPr>
            <p:cNvSpPr/>
            <p:nvPr/>
          </p:nvSpPr>
          <p:spPr>
            <a:xfrm>
              <a:off x="9699826" y="5975618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38DCEE-429E-4ABB-9D84-93421A48BF57}"/>
              </a:ext>
            </a:extLst>
          </p:cNvPr>
          <p:cNvGrpSpPr/>
          <p:nvPr/>
        </p:nvGrpSpPr>
        <p:grpSpPr>
          <a:xfrm>
            <a:off x="977760" y="3790525"/>
            <a:ext cx="314145" cy="323546"/>
            <a:chOff x="9565260" y="5750658"/>
            <a:chExt cx="583955" cy="601429"/>
          </a:xfrm>
        </p:grpSpPr>
        <p:grpSp>
          <p:nvGrpSpPr>
            <p:cNvPr id="44" name="Group 361">
              <a:extLst>
                <a:ext uri="{FF2B5EF4-FFF2-40B4-BE49-F238E27FC236}">
                  <a16:creationId xmlns:a16="http://schemas.microsoft.com/office/drawing/2014/main" id="{0ACBC3FA-C41B-407B-A257-4D10BA9FE8F4}"/>
                </a:ext>
              </a:extLst>
            </p:cNvPr>
            <p:cNvGrpSpPr/>
            <p:nvPr/>
          </p:nvGrpSpPr>
          <p:grpSpPr>
            <a:xfrm>
              <a:off x="9565260" y="5750658"/>
              <a:ext cx="583955" cy="583956"/>
              <a:chOff x="6732181" y="2362200"/>
              <a:chExt cx="742290" cy="742290"/>
            </a:xfrm>
          </p:grpSpPr>
          <p:sp>
            <p:nvSpPr>
              <p:cNvPr id="47" name="Oval 370">
                <a:extLst>
                  <a:ext uri="{FF2B5EF4-FFF2-40B4-BE49-F238E27FC236}">
                    <a16:creationId xmlns:a16="http://schemas.microsoft.com/office/drawing/2014/main" id="{8A3BA9A5-F3D9-4A61-9318-AF0FC465A927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371">
                <a:extLst>
                  <a:ext uri="{FF2B5EF4-FFF2-40B4-BE49-F238E27FC236}">
                    <a16:creationId xmlns:a16="http://schemas.microsoft.com/office/drawing/2014/main" id="{F5D0150B-ECC9-43B1-B6BE-B6F38ED726A0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372">
                <a:extLst>
                  <a:ext uri="{FF2B5EF4-FFF2-40B4-BE49-F238E27FC236}">
                    <a16:creationId xmlns:a16="http://schemas.microsoft.com/office/drawing/2014/main" id="{B82030A8-3B45-4331-877E-ABADC67D596A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Oval 362">
              <a:extLst>
                <a:ext uri="{FF2B5EF4-FFF2-40B4-BE49-F238E27FC236}">
                  <a16:creationId xmlns:a16="http://schemas.microsoft.com/office/drawing/2014/main" id="{FE308784-3FCD-493D-9168-FE2535CEC933}"/>
                </a:ext>
              </a:extLst>
            </p:cNvPr>
            <p:cNvSpPr/>
            <p:nvPr/>
          </p:nvSpPr>
          <p:spPr>
            <a:xfrm>
              <a:off x="9565260" y="5841053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363">
              <a:extLst>
                <a:ext uri="{FF2B5EF4-FFF2-40B4-BE49-F238E27FC236}">
                  <a16:creationId xmlns:a16="http://schemas.microsoft.com/office/drawing/2014/main" id="{C9AF44A4-4B63-4092-B40B-4BB60F5315D6}"/>
                </a:ext>
              </a:extLst>
            </p:cNvPr>
            <p:cNvSpPr/>
            <p:nvPr/>
          </p:nvSpPr>
          <p:spPr>
            <a:xfrm>
              <a:off x="9699826" y="5975618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B357-E3C9-4642-8FBC-B27E1790C392}"/>
              </a:ext>
            </a:extLst>
          </p:cNvPr>
          <p:cNvSpPr/>
          <p:nvPr/>
        </p:nvSpPr>
        <p:spPr>
          <a:xfrm>
            <a:off x="7177650" y="1878070"/>
            <a:ext cx="463147" cy="236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8F90A9-FAEB-40BC-8D01-35CEF39AD457}"/>
              </a:ext>
            </a:extLst>
          </p:cNvPr>
          <p:cNvSpPr/>
          <p:nvPr/>
        </p:nvSpPr>
        <p:spPr>
          <a:xfrm>
            <a:off x="3885407" y="3531649"/>
            <a:ext cx="463147" cy="236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A17262-86FE-4BE6-9EAD-E39FF62D8B38}"/>
              </a:ext>
            </a:extLst>
          </p:cNvPr>
          <p:cNvSpPr/>
          <p:nvPr/>
        </p:nvSpPr>
        <p:spPr>
          <a:xfrm>
            <a:off x="9798251" y="2716812"/>
            <a:ext cx="463147" cy="236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293">
            <a:extLst>
              <a:ext uri="{FF2B5EF4-FFF2-40B4-BE49-F238E27FC236}">
                <a16:creationId xmlns:a16="http://schemas.microsoft.com/office/drawing/2014/main" id="{01B5D93B-C0D8-453F-83BE-EC5E0F471D8C}"/>
              </a:ext>
            </a:extLst>
          </p:cNvPr>
          <p:cNvGrpSpPr/>
          <p:nvPr/>
        </p:nvGrpSpPr>
        <p:grpSpPr>
          <a:xfrm>
            <a:off x="1430497" y="4658337"/>
            <a:ext cx="4584410" cy="1166772"/>
            <a:chOff x="2044727" y="3175151"/>
            <a:chExt cx="2303081" cy="940965"/>
          </a:xfrm>
        </p:grpSpPr>
        <p:sp>
          <p:nvSpPr>
            <p:cNvPr id="66" name="Rounded Rectangle 294">
              <a:extLst>
                <a:ext uri="{FF2B5EF4-FFF2-40B4-BE49-F238E27FC236}">
                  <a16:creationId xmlns:a16="http://schemas.microsoft.com/office/drawing/2014/main" id="{DE6F96EE-1171-49A0-954D-E001D0496CC5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ounded Rectangle 295">
              <a:extLst>
                <a:ext uri="{FF2B5EF4-FFF2-40B4-BE49-F238E27FC236}">
                  <a16:creationId xmlns:a16="http://schemas.microsoft.com/office/drawing/2014/main" id="{F65F50D2-A802-4CCC-8270-3FED0235A0C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296">
              <a:extLst>
                <a:ext uri="{FF2B5EF4-FFF2-40B4-BE49-F238E27FC236}">
                  <a16:creationId xmlns:a16="http://schemas.microsoft.com/office/drawing/2014/main" id="{F47CF701-813D-49D3-B8F6-FCD96F31C72A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297">
              <a:extLst>
                <a:ext uri="{FF2B5EF4-FFF2-40B4-BE49-F238E27FC236}">
                  <a16:creationId xmlns:a16="http://schemas.microsoft.com/office/drawing/2014/main" id="{28B3C0B9-0888-4DC4-BB36-D16EEC1C5273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304">
            <a:extLst>
              <a:ext uri="{FF2B5EF4-FFF2-40B4-BE49-F238E27FC236}">
                <a16:creationId xmlns:a16="http://schemas.microsoft.com/office/drawing/2014/main" id="{531FAFBC-DB8E-47E9-83D4-00471DFB96A5}"/>
              </a:ext>
            </a:extLst>
          </p:cNvPr>
          <p:cNvGrpSpPr/>
          <p:nvPr/>
        </p:nvGrpSpPr>
        <p:grpSpPr>
          <a:xfrm>
            <a:off x="1615114" y="4849003"/>
            <a:ext cx="4144083" cy="685380"/>
            <a:chOff x="7161212" y="2438400"/>
            <a:chExt cx="4144083" cy="6853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F91EA0-CA67-4CD8-9B44-A528B53C4870}"/>
                </a:ext>
              </a:extLst>
            </p:cNvPr>
            <p:cNvSpPr txBox="1"/>
            <p:nvPr/>
          </p:nvSpPr>
          <p:spPr>
            <a:xfrm>
              <a:off x="7161212" y="2816003"/>
              <a:ext cx="4144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r>
                <a:rPr 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</a:t>
              </a:r>
              <a:r>
                <a:rPr lang="ko-KR" alt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발생시에 만들어 지기 때문에 균일하지 못하다</a:t>
              </a:r>
              <a:r>
                <a:rPr 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3C597C-9BEB-4BE5-8F9D-7E0DB991A70C}"/>
                </a:ext>
              </a:extLst>
            </p:cNvPr>
            <p:cNvSpPr txBox="1"/>
            <p:nvPr/>
          </p:nvSpPr>
          <p:spPr>
            <a:xfrm>
              <a:off x="7161212" y="2438400"/>
              <a:ext cx="392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987" latinLnBrk="0"/>
              <a:r>
                <a:rPr lang="ko-KR" altLang="en-US" sz="20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모양이 </a:t>
              </a:r>
              <a:r>
                <a:rPr lang="ko-KR" altLang="en-US" sz="2000" b="1" dirty="0" err="1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제각각이다</a:t>
              </a:r>
              <a:endParaRPr 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Rounded Rectangle 14">
            <a:extLst>
              <a:ext uri="{FF2B5EF4-FFF2-40B4-BE49-F238E27FC236}">
                <a16:creationId xmlns:a16="http://schemas.microsoft.com/office/drawing/2014/main" id="{3735A5FF-3289-4D70-AF56-5E04B5F0B79D}"/>
              </a:ext>
            </a:extLst>
          </p:cNvPr>
          <p:cNvSpPr/>
          <p:nvPr/>
        </p:nvSpPr>
        <p:spPr>
          <a:xfrm rot="5400000">
            <a:off x="7400272" y="2239783"/>
            <a:ext cx="836691" cy="11736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14">
            <a:extLst>
              <a:ext uri="{FF2B5EF4-FFF2-40B4-BE49-F238E27FC236}">
                <a16:creationId xmlns:a16="http://schemas.microsoft.com/office/drawing/2014/main" id="{B6D467D3-6C9D-4726-BDA5-3B486B6ABA8B}"/>
              </a:ext>
            </a:extLst>
          </p:cNvPr>
          <p:cNvSpPr/>
          <p:nvPr/>
        </p:nvSpPr>
        <p:spPr>
          <a:xfrm rot="5400000">
            <a:off x="10027721" y="3020257"/>
            <a:ext cx="836691" cy="11736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14">
            <a:extLst>
              <a:ext uri="{FF2B5EF4-FFF2-40B4-BE49-F238E27FC236}">
                <a16:creationId xmlns:a16="http://schemas.microsoft.com/office/drawing/2014/main" id="{E49A8DA8-3DDB-414D-9AA5-E6E1522D420A}"/>
              </a:ext>
            </a:extLst>
          </p:cNvPr>
          <p:cNvSpPr/>
          <p:nvPr/>
        </p:nvSpPr>
        <p:spPr>
          <a:xfrm rot="5400000">
            <a:off x="4071916" y="3867143"/>
            <a:ext cx="836691" cy="11736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86">
            <a:extLst>
              <a:ext uri="{FF2B5EF4-FFF2-40B4-BE49-F238E27FC236}">
                <a16:creationId xmlns:a16="http://schemas.microsoft.com/office/drawing/2014/main" id="{C364A474-6284-4FD0-8106-0E2FFC017533}"/>
              </a:ext>
            </a:extLst>
          </p:cNvPr>
          <p:cNvGrpSpPr/>
          <p:nvPr/>
        </p:nvGrpSpPr>
        <p:grpSpPr>
          <a:xfrm>
            <a:off x="6045581" y="4965817"/>
            <a:ext cx="588145" cy="588145"/>
            <a:chOff x="10529745" y="5449581"/>
            <a:chExt cx="1049639" cy="1049639"/>
          </a:xfrm>
        </p:grpSpPr>
        <p:grpSp>
          <p:nvGrpSpPr>
            <p:cNvPr id="79" name="Group 470">
              <a:extLst>
                <a:ext uri="{FF2B5EF4-FFF2-40B4-BE49-F238E27FC236}">
                  <a16:creationId xmlns:a16="http://schemas.microsoft.com/office/drawing/2014/main" id="{A48AFC22-C148-4F86-9FDA-D367032A68CE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82" name="Oval 472">
                <a:extLst>
                  <a:ext uri="{FF2B5EF4-FFF2-40B4-BE49-F238E27FC236}">
                    <a16:creationId xmlns:a16="http://schemas.microsoft.com/office/drawing/2014/main" id="{D3CD21B5-4C56-4F04-A1AD-41DDE0C077D6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473">
                <a:extLst>
                  <a:ext uri="{FF2B5EF4-FFF2-40B4-BE49-F238E27FC236}">
                    <a16:creationId xmlns:a16="http://schemas.microsoft.com/office/drawing/2014/main" id="{4D6F4857-8ED3-4AF5-A1B9-83ADCA1B9450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474">
                <a:extLst>
                  <a:ext uri="{FF2B5EF4-FFF2-40B4-BE49-F238E27FC236}">
                    <a16:creationId xmlns:a16="http://schemas.microsoft.com/office/drawing/2014/main" id="{42C871E4-DC42-438F-AED6-D80BA4D21C4D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Oval 471">
              <a:extLst>
                <a:ext uri="{FF2B5EF4-FFF2-40B4-BE49-F238E27FC236}">
                  <a16:creationId xmlns:a16="http://schemas.microsoft.com/office/drawing/2014/main" id="{60398197-3CEF-4CE6-A9F6-CBE83F15DDB0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D7E6E53B-CCBA-453D-809E-8286F1AE7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 293">
            <a:extLst>
              <a:ext uri="{FF2B5EF4-FFF2-40B4-BE49-F238E27FC236}">
                <a16:creationId xmlns:a16="http://schemas.microsoft.com/office/drawing/2014/main" id="{C1CA8F25-36B5-4E90-A0A8-FD8CE62FF12F}"/>
              </a:ext>
            </a:extLst>
          </p:cNvPr>
          <p:cNvGrpSpPr/>
          <p:nvPr/>
        </p:nvGrpSpPr>
        <p:grpSpPr>
          <a:xfrm>
            <a:off x="6700415" y="4658337"/>
            <a:ext cx="4584410" cy="1166772"/>
            <a:chOff x="2044727" y="3175151"/>
            <a:chExt cx="2303081" cy="940965"/>
          </a:xfrm>
        </p:grpSpPr>
        <p:sp>
          <p:nvSpPr>
            <p:cNvPr id="86" name="Rounded Rectangle 294">
              <a:extLst>
                <a:ext uri="{FF2B5EF4-FFF2-40B4-BE49-F238E27FC236}">
                  <a16:creationId xmlns:a16="http://schemas.microsoft.com/office/drawing/2014/main" id="{4EF935B4-B709-42F0-AD37-67F9E4FCC64C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ounded Rectangle 295">
              <a:extLst>
                <a:ext uri="{FF2B5EF4-FFF2-40B4-BE49-F238E27FC236}">
                  <a16:creationId xmlns:a16="http://schemas.microsoft.com/office/drawing/2014/main" id="{4010DF9B-ED14-4FD6-88B0-07886E25EB2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ounded Rectangle 296">
              <a:extLst>
                <a:ext uri="{FF2B5EF4-FFF2-40B4-BE49-F238E27FC236}">
                  <a16:creationId xmlns:a16="http://schemas.microsoft.com/office/drawing/2014/main" id="{5E67453E-A9DE-4B40-882E-2FC5582DBA46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ounded Rectangle 297">
              <a:extLst>
                <a:ext uri="{FF2B5EF4-FFF2-40B4-BE49-F238E27FC236}">
                  <a16:creationId xmlns:a16="http://schemas.microsoft.com/office/drawing/2014/main" id="{2612AA19-064B-4E35-81FE-49343821C7F3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304">
            <a:extLst>
              <a:ext uri="{FF2B5EF4-FFF2-40B4-BE49-F238E27FC236}">
                <a16:creationId xmlns:a16="http://schemas.microsoft.com/office/drawing/2014/main" id="{D265B6A0-068C-419B-AF35-C33A4F2BAB93}"/>
              </a:ext>
            </a:extLst>
          </p:cNvPr>
          <p:cNvGrpSpPr/>
          <p:nvPr/>
        </p:nvGrpSpPr>
        <p:grpSpPr>
          <a:xfrm>
            <a:off x="6851570" y="5000883"/>
            <a:ext cx="4019190" cy="497988"/>
            <a:chOff x="7127750" y="2590280"/>
            <a:chExt cx="4019190" cy="49798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E660FFE-EFCE-408F-8D0D-632A723764C9}"/>
                </a:ext>
              </a:extLst>
            </p:cNvPr>
            <p:cNvSpPr txBox="1"/>
            <p:nvPr/>
          </p:nvSpPr>
          <p:spPr>
            <a:xfrm>
              <a:off x="7161212" y="278049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987" latinLnBrk="0"/>
              <a:endPara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D8ED3AA-B4E2-4170-94F6-4880FDDEFFB2}"/>
                </a:ext>
              </a:extLst>
            </p:cNvPr>
            <p:cNvSpPr txBox="1"/>
            <p:nvPr/>
          </p:nvSpPr>
          <p:spPr>
            <a:xfrm>
              <a:off x="7127750" y="2590280"/>
              <a:ext cx="4019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20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정형데이터 학습에 적합하지 않다</a:t>
              </a:r>
              <a:r>
                <a:rPr lang="en-US" altLang="ko-KR" sz="20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US" sz="20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8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endParaRPr lang="en-US" dirty="0">
              <a:latin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B28E9E-CFFA-4D55-99DD-B694444FE063}"/>
              </a:ext>
            </a:extLst>
          </p:cNvPr>
          <p:cNvGrpSpPr/>
          <p:nvPr/>
        </p:nvGrpSpPr>
        <p:grpSpPr>
          <a:xfrm>
            <a:off x="3949312" y="5240091"/>
            <a:ext cx="4827690" cy="1326767"/>
            <a:chOff x="3669303" y="4718930"/>
            <a:chExt cx="4827690" cy="1326767"/>
          </a:xfrm>
        </p:grpSpPr>
        <p:grpSp>
          <p:nvGrpSpPr>
            <p:cNvPr id="65" name="Group 293">
              <a:extLst>
                <a:ext uri="{FF2B5EF4-FFF2-40B4-BE49-F238E27FC236}">
                  <a16:creationId xmlns:a16="http://schemas.microsoft.com/office/drawing/2014/main" id="{01B5D93B-C0D8-453F-83BE-EC5E0F471D8C}"/>
                </a:ext>
              </a:extLst>
            </p:cNvPr>
            <p:cNvGrpSpPr/>
            <p:nvPr/>
          </p:nvGrpSpPr>
          <p:grpSpPr>
            <a:xfrm>
              <a:off x="3669303" y="4718930"/>
              <a:ext cx="4827690" cy="1326767"/>
              <a:chOff x="2044727" y="3175151"/>
              <a:chExt cx="2303081" cy="940965"/>
            </a:xfrm>
          </p:grpSpPr>
          <p:sp>
            <p:nvSpPr>
              <p:cNvPr id="66" name="Rounded Rectangle 294">
                <a:extLst>
                  <a:ext uri="{FF2B5EF4-FFF2-40B4-BE49-F238E27FC236}">
                    <a16:creationId xmlns:a16="http://schemas.microsoft.com/office/drawing/2014/main" id="{DE6F96EE-1171-49A0-954D-E001D0496CC5}"/>
                  </a:ext>
                </a:extLst>
              </p:cNvPr>
              <p:cNvSpPr/>
              <p:nvPr/>
            </p:nvSpPr>
            <p:spPr>
              <a:xfrm>
                <a:off x="2176331" y="3282915"/>
                <a:ext cx="2171477" cy="833201"/>
              </a:xfrm>
              <a:prstGeom prst="roundRect">
                <a:avLst>
                  <a:gd name="adj" fmla="val 15417"/>
                </a:avLst>
              </a:prstGeom>
              <a:solidFill>
                <a:schemeClr val="bg1">
                  <a:lumMod val="8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ounded Rectangle 295">
                <a:extLst>
                  <a:ext uri="{FF2B5EF4-FFF2-40B4-BE49-F238E27FC236}">
                    <a16:creationId xmlns:a16="http://schemas.microsoft.com/office/drawing/2014/main" id="{F65F50D2-A802-4CCC-8270-3FED0235A0C8}"/>
                  </a:ext>
                </a:extLst>
              </p:cNvPr>
              <p:cNvSpPr/>
              <p:nvPr/>
            </p:nvSpPr>
            <p:spPr>
              <a:xfrm>
                <a:off x="2220237" y="3327240"/>
                <a:ext cx="2083664" cy="744550"/>
              </a:xfrm>
              <a:prstGeom prst="roundRect">
                <a:avLst>
                  <a:gd name="adj" fmla="val 15417"/>
                </a:avLst>
              </a:prstGeom>
              <a:solidFill>
                <a:schemeClr val="bg1">
                  <a:lumMod val="85000"/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ounded Rectangle 296">
                <a:extLst>
                  <a:ext uri="{FF2B5EF4-FFF2-40B4-BE49-F238E27FC236}">
                    <a16:creationId xmlns:a16="http://schemas.microsoft.com/office/drawing/2014/main" id="{F47CF701-813D-49D3-B8F6-FCD96F31C72A}"/>
                  </a:ext>
                </a:extLst>
              </p:cNvPr>
              <p:cNvSpPr/>
              <p:nvPr/>
            </p:nvSpPr>
            <p:spPr>
              <a:xfrm>
                <a:off x="2252504" y="3381211"/>
                <a:ext cx="2019130" cy="636609"/>
              </a:xfrm>
              <a:prstGeom prst="roundRect">
                <a:avLst>
                  <a:gd name="adj" fmla="val 15417"/>
                </a:avLst>
              </a:prstGeom>
              <a:solidFill>
                <a:schemeClr val="bg1">
                  <a:lumMod val="75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ounded Rectangle 297">
                <a:extLst>
                  <a:ext uri="{FF2B5EF4-FFF2-40B4-BE49-F238E27FC236}">
                    <a16:creationId xmlns:a16="http://schemas.microsoft.com/office/drawing/2014/main" id="{28B3C0B9-0888-4DC4-BB36-D16EEC1C5273}"/>
                  </a:ext>
                </a:extLst>
              </p:cNvPr>
              <p:cNvSpPr/>
              <p:nvPr/>
            </p:nvSpPr>
            <p:spPr>
              <a:xfrm>
                <a:off x="2044727" y="3175151"/>
                <a:ext cx="2196152" cy="842669"/>
              </a:xfrm>
              <a:prstGeom prst="roundRect">
                <a:avLst>
                  <a:gd name="adj" fmla="val 1541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Group 304">
              <a:extLst>
                <a:ext uri="{FF2B5EF4-FFF2-40B4-BE49-F238E27FC236}">
                  <a16:creationId xmlns:a16="http://schemas.microsoft.com/office/drawing/2014/main" id="{531FAFBC-DB8E-47E9-83D4-00471DFB96A5}"/>
                </a:ext>
              </a:extLst>
            </p:cNvPr>
            <p:cNvGrpSpPr/>
            <p:nvPr/>
          </p:nvGrpSpPr>
          <p:grpSpPr>
            <a:xfrm>
              <a:off x="3853920" y="4874087"/>
              <a:ext cx="4162579" cy="936335"/>
              <a:chOff x="7161212" y="2438400"/>
              <a:chExt cx="4162579" cy="936335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DF91EA0-CA67-4CD8-9B44-A528B53C4870}"/>
                  </a:ext>
                </a:extLst>
              </p:cNvPr>
              <p:cNvSpPr txBox="1"/>
              <p:nvPr/>
            </p:nvSpPr>
            <p:spPr>
              <a:xfrm>
                <a:off x="7170090" y="2851515"/>
                <a:ext cx="4153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987" latinLnBrk="0"/>
                <a:r>
                  <a:rPr lang="ko-KR" altLang="en-US" sz="1400" kern="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데이터 수는 각각 다르지만</a:t>
                </a:r>
                <a:endParaRPr lang="en-US" altLang="ko-KR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1218987" latinLnBrk="0"/>
                <a:r>
                  <a:rPr lang="ko-KR" altLang="en-US" sz="1400" kern="0" dirty="0" err="1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산점도로</a:t>
                </a:r>
                <a:r>
                  <a:rPr lang="ko-KR" altLang="en-US" sz="1400" kern="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400" kern="0" dirty="0" err="1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표시했을때</a:t>
                </a:r>
                <a:r>
                  <a:rPr lang="ko-KR" altLang="en-US" sz="1400" kern="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전체적인 모양으로 학습가능</a:t>
                </a:r>
                <a:endParaRPr lang="en-US" sz="14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3C597C-9BEB-4BE5-8F9D-7E0DB991A70C}"/>
                  </a:ext>
                </a:extLst>
              </p:cNvPr>
              <p:cNvSpPr txBox="1"/>
              <p:nvPr/>
            </p:nvSpPr>
            <p:spPr>
              <a:xfrm>
                <a:off x="7161212" y="2438400"/>
                <a:ext cx="4144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987" latinLnBrk="0"/>
                <a:r>
                  <a:rPr lang="ko-KR" altLang="en-US" sz="2000" b="1" dirty="0">
                    <a:solidFill>
                      <a:srgbClr val="E7573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이미지를 활용한 학습이 가능하다</a:t>
                </a:r>
                <a:r>
                  <a:rPr lang="en-US" altLang="ko-KR" sz="2000" b="1" dirty="0">
                    <a:solidFill>
                      <a:srgbClr val="E7573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en-US" sz="20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E00034-D258-4765-8142-AC943C5A061D}"/>
              </a:ext>
            </a:extLst>
          </p:cNvPr>
          <p:cNvGrpSpPr/>
          <p:nvPr/>
        </p:nvGrpSpPr>
        <p:grpSpPr>
          <a:xfrm>
            <a:off x="504873" y="1243095"/>
            <a:ext cx="3960132" cy="583596"/>
            <a:chOff x="504873" y="1226317"/>
            <a:chExt cx="2275236" cy="583596"/>
          </a:xfrm>
        </p:grpSpPr>
        <p:sp>
          <p:nvSpPr>
            <p:cNvPr id="63" name="Rounded Rectangle 428">
              <a:extLst>
                <a:ext uri="{FF2B5EF4-FFF2-40B4-BE49-F238E27FC236}">
                  <a16:creationId xmlns:a16="http://schemas.microsoft.com/office/drawing/2014/main" id="{B090A641-B105-4CA1-BBB5-53BB675CB3ED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unded Rectangle 429">
              <a:extLst>
                <a:ext uri="{FF2B5EF4-FFF2-40B4-BE49-F238E27FC236}">
                  <a16:creationId xmlns:a16="http://schemas.microsoft.com/office/drawing/2014/main" id="{C01E2295-F593-4FCF-BB13-90ED3FCFCB1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430">
              <a:extLst>
                <a:ext uri="{FF2B5EF4-FFF2-40B4-BE49-F238E27FC236}">
                  <a16:creationId xmlns:a16="http://schemas.microsoft.com/office/drawing/2014/main" id="{B1C1F8C5-D877-4A49-9D8F-BA5399958809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ounded Rectangle 431">
              <a:extLst>
                <a:ext uri="{FF2B5EF4-FFF2-40B4-BE49-F238E27FC236}">
                  <a16:creationId xmlns:a16="http://schemas.microsoft.com/office/drawing/2014/main" id="{7BEDF8EF-B735-42DF-AE89-44569E63B08A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6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시각화이미지로</a:t>
              </a:r>
              <a:r>
                <a:rPr lang="ko-KR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변환하면 어떨까</a:t>
              </a:r>
              <a:r>
                <a:rPr lang="en-US" altLang="ko-KR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Isosceles Triangle 437">
              <a:extLst>
                <a:ext uri="{FF2B5EF4-FFF2-40B4-BE49-F238E27FC236}">
                  <a16:creationId xmlns:a16="http://schemas.microsoft.com/office/drawing/2014/main" id="{A37531F2-B8A9-4112-804F-FA836FFF0E94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C29AA92-B6CC-40F6-A883-E49635F6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91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0ECC54-832D-48B5-8DF5-8A914D35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B8854-2117-4AD5-8339-842497922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90" y="3132682"/>
            <a:ext cx="2354988" cy="156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A226A0B-31C1-4CF6-9A15-7103E838E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1"/>
          <a:stretch/>
        </p:blipFill>
        <p:spPr>
          <a:xfrm>
            <a:off x="9669921" y="2066489"/>
            <a:ext cx="1591237" cy="41811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D223935-C9BF-4793-B869-4A78B845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934" y="2064801"/>
            <a:ext cx="5014692" cy="42149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7EDD25D-D2A8-47D7-9AA3-A2B323A5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73" y="2059144"/>
            <a:ext cx="3617835" cy="4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256C32-B784-402D-A838-63B9794B4CEC}"/>
              </a:ext>
            </a:extLst>
          </p:cNvPr>
          <p:cNvGrpSpPr/>
          <p:nvPr/>
        </p:nvGrpSpPr>
        <p:grpSpPr>
          <a:xfrm>
            <a:off x="504873" y="1243095"/>
            <a:ext cx="2275236" cy="583596"/>
            <a:chOff x="504873" y="1226317"/>
            <a:chExt cx="2275236" cy="583596"/>
          </a:xfrm>
        </p:grpSpPr>
        <p:sp>
          <p:nvSpPr>
            <p:cNvPr id="25" name="Rounded Rectangle 428">
              <a:extLst>
                <a:ext uri="{FF2B5EF4-FFF2-40B4-BE49-F238E27FC236}">
                  <a16:creationId xmlns:a16="http://schemas.microsoft.com/office/drawing/2014/main" id="{E5949687-332B-443D-BE2D-3213C22613B8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429">
              <a:extLst>
                <a:ext uri="{FF2B5EF4-FFF2-40B4-BE49-F238E27FC236}">
                  <a16:creationId xmlns:a16="http://schemas.microsoft.com/office/drawing/2014/main" id="{AB79C977-5CF9-48F6-A2C9-9C88D118E19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430">
              <a:extLst>
                <a:ext uri="{FF2B5EF4-FFF2-40B4-BE49-F238E27FC236}">
                  <a16:creationId xmlns:a16="http://schemas.microsoft.com/office/drawing/2014/main" id="{A6666E29-4E5A-4AF5-B0BE-410B420B8BDD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431">
              <a:extLst>
                <a:ext uri="{FF2B5EF4-FFF2-40B4-BE49-F238E27FC236}">
                  <a16:creationId xmlns:a16="http://schemas.microsoft.com/office/drawing/2014/main" id="{7026237D-817D-4E37-ADDC-D375CCA1C27E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</a:t>
              </a:r>
            </a:p>
          </p:txBody>
        </p:sp>
        <p:sp>
          <p:nvSpPr>
            <p:cNvPr id="30" name="Isosceles Triangle 437">
              <a:extLst>
                <a:ext uri="{FF2B5EF4-FFF2-40B4-BE49-F238E27FC236}">
                  <a16:creationId xmlns:a16="http://schemas.microsoft.com/office/drawing/2014/main" id="{87D1D739-8F3F-4804-95EA-27DB455894CA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293">
            <a:extLst>
              <a:ext uri="{FF2B5EF4-FFF2-40B4-BE49-F238E27FC236}">
                <a16:creationId xmlns:a16="http://schemas.microsoft.com/office/drawing/2014/main" id="{3500A977-71ED-4E44-B6A1-1BBF871A16D5}"/>
              </a:ext>
            </a:extLst>
          </p:cNvPr>
          <p:cNvGrpSpPr/>
          <p:nvPr/>
        </p:nvGrpSpPr>
        <p:grpSpPr>
          <a:xfrm>
            <a:off x="504872" y="2267035"/>
            <a:ext cx="4634810" cy="2590801"/>
            <a:chOff x="2044727" y="3175151"/>
            <a:chExt cx="2303081" cy="940965"/>
          </a:xfrm>
        </p:grpSpPr>
        <p:sp>
          <p:nvSpPr>
            <p:cNvPr id="34" name="Rounded Rectangle 294">
              <a:extLst>
                <a:ext uri="{FF2B5EF4-FFF2-40B4-BE49-F238E27FC236}">
                  <a16:creationId xmlns:a16="http://schemas.microsoft.com/office/drawing/2014/main" id="{9E96FE95-7CE8-4DBC-9822-D79320BBA802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295">
              <a:extLst>
                <a:ext uri="{FF2B5EF4-FFF2-40B4-BE49-F238E27FC236}">
                  <a16:creationId xmlns:a16="http://schemas.microsoft.com/office/drawing/2014/main" id="{8F731296-6EB6-449C-88D3-DCEAB6D0A39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296">
              <a:extLst>
                <a:ext uri="{FF2B5EF4-FFF2-40B4-BE49-F238E27FC236}">
                  <a16:creationId xmlns:a16="http://schemas.microsoft.com/office/drawing/2014/main" id="{C6C56CAC-0925-4986-8C79-CE98ED667D04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297">
              <a:extLst>
                <a:ext uri="{FF2B5EF4-FFF2-40B4-BE49-F238E27FC236}">
                  <a16:creationId xmlns:a16="http://schemas.microsoft.com/office/drawing/2014/main" id="{6433DF4D-387A-4B09-907B-49AF036F324D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685178" y="28677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합성곱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연산을 통해 이미지의 특징을 추출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647155" y="2453449"/>
            <a:ext cx="405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이미지인식에 유용한 딥러닝 알고리즘</a:t>
            </a:r>
            <a:endParaRPr lang="en-US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685178" y="3203868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차원을 축소시키며 연산을 줄인다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02479-CF34-431F-AA3C-8CC66AC51E4E}"/>
              </a:ext>
            </a:extLst>
          </p:cNvPr>
          <p:cNvSpPr txBox="1"/>
          <p:nvPr/>
        </p:nvSpPr>
        <p:spPr>
          <a:xfrm>
            <a:off x="685178" y="3542422"/>
            <a:ext cx="3692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축소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회전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크롭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등 다양한 변화에도 안정적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54" name="Picture 6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15177AE3-30F8-4FE5-AE01-F51C26AB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43" y="1549854"/>
            <a:ext cx="6127080" cy="19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49F385-33DC-4133-B2B7-7066056E2792}"/>
              </a:ext>
            </a:extLst>
          </p:cNvPr>
          <p:cNvSpPr txBox="1"/>
          <p:nvPr/>
        </p:nvSpPr>
        <p:spPr>
          <a:xfrm>
            <a:off x="685178" y="3885107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학습해야할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가중치가 </a:t>
            </a:r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줄어들므로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빠른 학습가능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56" name="Picture 8" descr="https://cdn-images-1.medium.com/max/800/0*1PSMTM8Brk0hsJuF.">
            <a:extLst>
              <a:ext uri="{FF2B5EF4-FFF2-40B4-BE49-F238E27FC236}">
                <a16:creationId xmlns:a16="http://schemas.microsoft.com/office/drawing/2014/main" id="{FE326CBA-D190-4842-994F-383909BE7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95" y="4017979"/>
            <a:ext cx="2633972" cy="254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phy.gif">
            <a:extLst>
              <a:ext uri="{FF2B5EF4-FFF2-40B4-BE49-F238E27FC236}">
                <a16:creationId xmlns:a16="http://schemas.microsoft.com/office/drawing/2014/main" id="{5DDA5F70-8BFB-4DB5-9540-47F5A7E7EA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162" y="4176666"/>
            <a:ext cx="3994292" cy="22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15">
            <a:extLst>
              <a:ext uri="{FF2B5EF4-FFF2-40B4-BE49-F238E27FC236}">
                <a16:creationId xmlns:a16="http://schemas.microsoft.com/office/drawing/2014/main" id="{F1DB3F48-5333-402A-AFF0-393C65394AF1}"/>
              </a:ext>
            </a:extLst>
          </p:cNvPr>
          <p:cNvGrpSpPr/>
          <p:nvPr/>
        </p:nvGrpSpPr>
        <p:grpSpPr>
          <a:xfrm>
            <a:off x="5737402" y="3575565"/>
            <a:ext cx="5512561" cy="327676"/>
            <a:chOff x="1255777" y="5262243"/>
            <a:chExt cx="8493449" cy="583956"/>
          </a:xfrm>
        </p:grpSpPr>
        <p:grpSp>
          <p:nvGrpSpPr>
            <p:cNvPr id="49" name="Group 361">
              <a:extLst>
                <a:ext uri="{FF2B5EF4-FFF2-40B4-BE49-F238E27FC236}">
                  <a16:creationId xmlns:a16="http://schemas.microsoft.com/office/drawing/2014/main" id="{D31D7068-DBEA-42F0-86CE-2652384719E8}"/>
                </a:ext>
              </a:extLst>
            </p:cNvPr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53" name="Oval 370">
                <a:extLst>
                  <a:ext uri="{FF2B5EF4-FFF2-40B4-BE49-F238E27FC236}">
                    <a16:creationId xmlns:a16="http://schemas.microsoft.com/office/drawing/2014/main" id="{6F1B5E9A-27A1-4B98-AA1B-549DBF1CBB31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371">
                <a:extLst>
                  <a:ext uri="{FF2B5EF4-FFF2-40B4-BE49-F238E27FC236}">
                    <a16:creationId xmlns:a16="http://schemas.microsoft.com/office/drawing/2014/main" id="{1E0C199A-DAC1-4E2C-9C6E-A790D6371329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372">
                <a:extLst>
                  <a:ext uri="{FF2B5EF4-FFF2-40B4-BE49-F238E27FC236}">
                    <a16:creationId xmlns:a16="http://schemas.microsoft.com/office/drawing/2014/main" id="{9E28EFF5-3743-4843-83C8-2E5E41329B47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Oval 362">
              <a:extLst>
                <a:ext uri="{FF2B5EF4-FFF2-40B4-BE49-F238E27FC236}">
                  <a16:creationId xmlns:a16="http://schemas.microsoft.com/office/drawing/2014/main" id="{918B8166-B4BA-4578-A425-7543AADD7266}"/>
                </a:ext>
              </a:extLst>
            </p:cNvPr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ounded Rectangle 14">
              <a:extLst>
                <a:ext uri="{FF2B5EF4-FFF2-40B4-BE49-F238E27FC236}">
                  <a16:creationId xmlns:a16="http://schemas.microsoft.com/office/drawing/2014/main" id="{58E01AC9-B2BA-4BCF-BE3B-41439B732B9F}"/>
                </a:ext>
              </a:extLst>
            </p:cNvPr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363">
              <a:extLst>
                <a:ext uri="{FF2B5EF4-FFF2-40B4-BE49-F238E27FC236}">
                  <a16:creationId xmlns:a16="http://schemas.microsoft.com/office/drawing/2014/main" id="{EF4799F9-B234-464B-9977-EDA9DA7A0BEB}"/>
                </a:ext>
              </a:extLst>
            </p:cNvPr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FD5E1E-D5C7-4000-AE39-B3188396A125}"/>
              </a:ext>
            </a:extLst>
          </p:cNvPr>
          <p:cNvGrpSpPr/>
          <p:nvPr/>
        </p:nvGrpSpPr>
        <p:grpSpPr>
          <a:xfrm>
            <a:off x="10274060" y="3512184"/>
            <a:ext cx="1821238" cy="471573"/>
            <a:chOff x="10274060" y="3512184"/>
            <a:chExt cx="1821238" cy="471573"/>
          </a:xfrm>
        </p:grpSpPr>
        <p:grpSp>
          <p:nvGrpSpPr>
            <p:cNvPr id="59" name="Group 152">
              <a:extLst>
                <a:ext uri="{FF2B5EF4-FFF2-40B4-BE49-F238E27FC236}">
                  <a16:creationId xmlns:a16="http://schemas.microsoft.com/office/drawing/2014/main" id="{62FAA71B-17DA-4741-94C7-2D524A64A173}"/>
                </a:ext>
              </a:extLst>
            </p:cNvPr>
            <p:cNvGrpSpPr/>
            <p:nvPr/>
          </p:nvGrpSpPr>
          <p:grpSpPr>
            <a:xfrm>
              <a:off x="10989771" y="3546411"/>
              <a:ext cx="1105527" cy="437346"/>
              <a:chOff x="2569734" y="1483998"/>
              <a:chExt cx="1687146" cy="533715"/>
            </a:xfrm>
          </p:grpSpPr>
          <p:sp>
            <p:nvSpPr>
              <p:cNvPr id="62" name="Rounded Rectangle 154">
                <a:extLst>
                  <a:ext uri="{FF2B5EF4-FFF2-40B4-BE49-F238E27FC236}">
                    <a16:creationId xmlns:a16="http://schemas.microsoft.com/office/drawing/2014/main" id="{3328774D-A290-4EB8-9981-845E9FEE2047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ounded Rectangle 155">
                <a:extLst>
                  <a:ext uri="{FF2B5EF4-FFF2-40B4-BE49-F238E27FC236}">
                    <a16:creationId xmlns:a16="http://schemas.microsoft.com/office/drawing/2014/main" id="{AAF62F21-C552-431F-9926-CF9017267813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156">
                <a:extLst>
                  <a:ext uri="{FF2B5EF4-FFF2-40B4-BE49-F238E27FC236}">
                    <a16:creationId xmlns:a16="http://schemas.microsoft.com/office/drawing/2014/main" id="{63B5CBC4-1783-4D3D-B2A4-D9845067AA54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Rounded Rectangle 153">
              <a:extLst>
                <a:ext uri="{FF2B5EF4-FFF2-40B4-BE49-F238E27FC236}">
                  <a16:creationId xmlns:a16="http://schemas.microsoft.com/office/drawing/2014/main" id="{81F916CB-FA61-4BCA-A654-F86F2B28AE8F}"/>
                </a:ext>
              </a:extLst>
            </p:cNvPr>
            <p:cNvSpPr/>
            <p:nvPr/>
          </p:nvSpPr>
          <p:spPr>
            <a:xfrm>
              <a:off x="10274060" y="3512184"/>
              <a:ext cx="1762375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 ON</a:t>
              </a:r>
            </a:p>
          </p:txBody>
        </p:sp>
        <p:sp>
          <p:nvSpPr>
            <p:cNvPr id="61" name="Oval 151">
              <a:extLst>
                <a:ext uri="{FF2B5EF4-FFF2-40B4-BE49-F238E27FC236}">
                  <a16:creationId xmlns:a16="http://schemas.microsoft.com/office/drawing/2014/main" id="{8768A7A4-9049-4BF2-A45C-17655D05DBF4}"/>
                </a:ext>
              </a:extLst>
            </p:cNvPr>
            <p:cNvSpPr/>
            <p:nvPr/>
          </p:nvSpPr>
          <p:spPr>
            <a:xfrm>
              <a:off x="10363425" y="3560205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938486-6A71-42D8-898A-D6D119816E9A}"/>
              </a:ext>
            </a:extLst>
          </p:cNvPr>
          <p:cNvGrpSpPr/>
          <p:nvPr/>
        </p:nvGrpSpPr>
        <p:grpSpPr>
          <a:xfrm>
            <a:off x="5287540" y="781474"/>
            <a:ext cx="2275236" cy="583596"/>
            <a:chOff x="7625410" y="1947770"/>
            <a:chExt cx="2275236" cy="583596"/>
          </a:xfrm>
        </p:grpSpPr>
        <p:sp>
          <p:nvSpPr>
            <p:cNvPr id="67" name="Rounded Rectangle 433">
              <a:extLst>
                <a:ext uri="{FF2B5EF4-FFF2-40B4-BE49-F238E27FC236}">
                  <a16:creationId xmlns:a16="http://schemas.microsoft.com/office/drawing/2014/main" id="{651E8A65-A4BA-4021-A140-00EAB82743A7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434">
              <a:extLst>
                <a:ext uri="{FF2B5EF4-FFF2-40B4-BE49-F238E27FC236}">
                  <a16:creationId xmlns:a16="http://schemas.microsoft.com/office/drawing/2014/main" id="{B34A42E9-CE58-48AC-9C92-5C967EC81D00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435">
              <a:extLst>
                <a:ext uri="{FF2B5EF4-FFF2-40B4-BE49-F238E27FC236}">
                  <a16:creationId xmlns:a16="http://schemas.microsoft.com/office/drawing/2014/main" id="{71391CFF-6D48-4AAF-A707-97926FAA6C22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436">
              <a:extLst>
                <a:ext uri="{FF2B5EF4-FFF2-40B4-BE49-F238E27FC236}">
                  <a16:creationId xmlns:a16="http://schemas.microsoft.com/office/drawing/2014/main" id="{5AB62103-A409-4F90-933F-D50A75E1B0B6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j-ea"/>
                  <a:ea typeface="+mj-ea"/>
                  <a:cs typeface="Arial" panose="020B0604020202020204" pitchFamily="34" charset="0"/>
                </a:rPr>
                <a:t>기본구조</a:t>
              </a:r>
              <a:endParaRPr lang="en-US" sz="1400" b="1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1" name="Isosceles Triangle 438">
              <a:extLst>
                <a:ext uri="{FF2B5EF4-FFF2-40B4-BE49-F238E27FC236}">
                  <a16:creationId xmlns:a16="http://schemas.microsoft.com/office/drawing/2014/main" id="{83BE0A29-28B9-46C3-8B67-F3B61A0BF21F}"/>
                </a:ext>
              </a:extLst>
            </p:cNvPr>
            <p:cNvSpPr/>
            <p:nvPr/>
          </p:nvSpPr>
          <p:spPr>
            <a:xfrm rot="18000000">
              <a:off x="8568888" y="2279887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2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>
                <a:latin typeface="+mj-ea"/>
              </a:rPr>
              <a:t>알고리즘소개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256C32-B784-402D-A838-63B9794B4CEC}"/>
              </a:ext>
            </a:extLst>
          </p:cNvPr>
          <p:cNvGrpSpPr/>
          <p:nvPr/>
        </p:nvGrpSpPr>
        <p:grpSpPr>
          <a:xfrm>
            <a:off x="504873" y="1243095"/>
            <a:ext cx="2275236" cy="583596"/>
            <a:chOff x="504873" y="1226317"/>
            <a:chExt cx="2275236" cy="583596"/>
          </a:xfrm>
        </p:grpSpPr>
        <p:sp>
          <p:nvSpPr>
            <p:cNvPr id="25" name="Rounded Rectangle 428">
              <a:extLst>
                <a:ext uri="{FF2B5EF4-FFF2-40B4-BE49-F238E27FC236}">
                  <a16:creationId xmlns:a16="http://schemas.microsoft.com/office/drawing/2014/main" id="{E5949687-332B-443D-BE2D-3213C22613B8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429">
              <a:extLst>
                <a:ext uri="{FF2B5EF4-FFF2-40B4-BE49-F238E27FC236}">
                  <a16:creationId xmlns:a16="http://schemas.microsoft.com/office/drawing/2014/main" id="{AB79C977-5CF9-48F6-A2C9-9C88D118E19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430">
              <a:extLst>
                <a:ext uri="{FF2B5EF4-FFF2-40B4-BE49-F238E27FC236}">
                  <a16:creationId xmlns:a16="http://schemas.microsoft.com/office/drawing/2014/main" id="{A6666E29-4E5A-4AF5-B0BE-410B420B8BDD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431">
              <a:extLst>
                <a:ext uri="{FF2B5EF4-FFF2-40B4-BE49-F238E27FC236}">
                  <a16:creationId xmlns:a16="http://schemas.microsoft.com/office/drawing/2014/main" id="{7026237D-817D-4E37-ADDC-D375CCA1C27E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RESNET</a:t>
              </a:r>
            </a:p>
          </p:txBody>
        </p:sp>
        <p:sp>
          <p:nvSpPr>
            <p:cNvPr id="30" name="Isosceles Triangle 437">
              <a:extLst>
                <a:ext uri="{FF2B5EF4-FFF2-40B4-BE49-F238E27FC236}">
                  <a16:creationId xmlns:a16="http://schemas.microsoft.com/office/drawing/2014/main" id="{87D1D739-8F3F-4804-95EA-27DB455894CA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293">
            <a:extLst>
              <a:ext uri="{FF2B5EF4-FFF2-40B4-BE49-F238E27FC236}">
                <a16:creationId xmlns:a16="http://schemas.microsoft.com/office/drawing/2014/main" id="{3500A977-71ED-4E44-B6A1-1BBF871A16D5}"/>
              </a:ext>
            </a:extLst>
          </p:cNvPr>
          <p:cNvGrpSpPr/>
          <p:nvPr/>
        </p:nvGrpSpPr>
        <p:grpSpPr>
          <a:xfrm>
            <a:off x="504872" y="2267035"/>
            <a:ext cx="4676892" cy="2764275"/>
            <a:chOff x="2044727" y="3175151"/>
            <a:chExt cx="2303081" cy="940965"/>
          </a:xfrm>
        </p:grpSpPr>
        <p:sp>
          <p:nvSpPr>
            <p:cNvPr id="34" name="Rounded Rectangle 294">
              <a:extLst>
                <a:ext uri="{FF2B5EF4-FFF2-40B4-BE49-F238E27FC236}">
                  <a16:creationId xmlns:a16="http://schemas.microsoft.com/office/drawing/2014/main" id="{9E96FE95-7CE8-4DBC-9822-D79320BBA802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295">
              <a:extLst>
                <a:ext uri="{FF2B5EF4-FFF2-40B4-BE49-F238E27FC236}">
                  <a16:creationId xmlns:a16="http://schemas.microsoft.com/office/drawing/2014/main" id="{8F731296-6EB6-449C-88D3-DCEAB6D0A398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296">
              <a:extLst>
                <a:ext uri="{FF2B5EF4-FFF2-40B4-BE49-F238E27FC236}">
                  <a16:creationId xmlns:a16="http://schemas.microsoft.com/office/drawing/2014/main" id="{C6C56CAC-0925-4986-8C79-CE98ED667D04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297">
              <a:extLst>
                <a:ext uri="{FF2B5EF4-FFF2-40B4-BE49-F238E27FC236}">
                  <a16:creationId xmlns:a16="http://schemas.microsoft.com/office/drawing/2014/main" id="{6433DF4D-387A-4B09-907B-49AF036F324D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930D6F-A155-4D3C-B139-65EEBB855888}"/>
              </a:ext>
            </a:extLst>
          </p:cNvPr>
          <p:cNvSpPr txBox="1"/>
          <p:nvPr/>
        </p:nvSpPr>
        <p:spPr>
          <a:xfrm>
            <a:off x="685178" y="2867788"/>
            <a:ext cx="377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컴퓨터 비전 대회 </a:t>
            </a:r>
            <a:r>
              <a:rPr 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ILSVRC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2015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등 수상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C0B2C6-0355-4C1C-A47E-219275BC413B}"/>
              </a:ext>
            </a:extLst>
          </p:cNvPr>
          <p:cNvSpPr txBox="1"/>
          <p:nvPr/>
        </p:nvSpPr>
        <p:spPr>
          <a:xfrm>
            <a:off x="647155" y="2453449"/>
            <a:ext cx="405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 latinLnBrk="0"/>
            <a:r>
              <a:rPr lang="ko-KR" altLang="en-US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단점을 개선한 </a:t>
            </a:r>
            <a:r>
              <a:rPr lang="en-US" altLang="ko-KR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ko-KR" altLang="en-US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</a:t>
            </a:r>
            <a:endParaRPr lang="en-US" b="1" dirty="0">
              <a:solidFill>
                <a:srgbClr val="E75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C2AD0-211E-4673-8F4A-486EEAE83221}"/>
              </a:ext>
            </a:extLst>
          </p:cNvPr>
          <p:cNvSpPr txBox="1"/>
          <p:nvPr/>
        </p:nvSpPr>
        <p:spPr>
          <a:xfrm>
            <a:off x="685178" y="3203868"/>
            <a:ext cx="418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층이 깊어지며 발생하는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gradient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vanishing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해결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02479-CF34-431F-AA3C-8CC66AC51E4E}"/>
              </a:ext>
            </a:extLst>
          </p:cNvPr>
          <p:cNvSpPr txBox="1"/>
          <p:nvPr/>
        </p:nvSpPr>
        <p:spPr>
          <a:xfrm>
            <a:off x="685178" y="3542422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 err="1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잔차를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 학습하는 방식으로 보다 높은 정확도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9F385-33DC-4133-B2B7-7066056E2792}"/>
              </a:ext>
            </a:extLst>
          </p:cNvPr>
          <p:cNvSpPr txBox="1"/>
          <p:nvPr/>
        </p:nvSpPr>
        <p:spPr>
          <a:xfrm>
            <a:off x="685178" y="3885107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상대적으로 복잡하지 않은 구현방식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8102B-9CC0-48AC-83B6-79D128FB262D}"/>
              </a:ext>
            </a:extLst>
          </p:cNvPr>
          <p:cNvSpPr txBox="1"/>
          <p:nvPr/>
        </p:nvSpPr>
        <p:spPr>
          <a:xfrm>
            <a:off x="685178" y="4236150"/>
            <a:ext cx="3254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 latinLnBrk="0"/>
            <a:r>
              <a:rPr lang="en-US" altLang="ko-KR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Bottleneck </a:t>
            </a:r>
            <a:r>
              <a:rPr lang="ko-KR" altLang="en-US" sz="1400" b="1" dirty="0">
                <a:solidFill>
                  <a:srgbClr val="8E8E8E"/>
                </a:solidFill>
                <a:latin typeface="+mj-ea"/>
                <a:ea typeface="+mj-ea"/>
                <a:cs typeface="Arial" panose="020B0604020202020204" pitchFamily="34" charset="0"/>
              </a:rPr>
              <a:t>방식으로 파라메터를 줄임</a:t>
            </a:r>
            <a:endParaRPr lang="en-US" sz="1400" b="1" dirty="0">
              <a:solidFill>
                <a:srgbClr val="8E8E8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074" name="Picture 2" descr="https://1.bp.blogspot.com/-J5pbMKnnmZ0/V9t_aeGiEnI/AAAAAAAAB6c/f8-B42TxWAwasaXYpzKyOzUT2DqgpfZ9QCEw/s1600/%25E1%2584%2591%25E1%2585%25A1%25E1%2584%258B%25E1%2585%25B5%25E1%2586%25AF%2B2016.%2B9.%2B16.%2B%25E1%2584%258B%25E1%2585%25A9%25E1%2584%258C%25E1%2585%25A5%25E1%2586%25AB%2B9%2B10%2B32.jpeg">
            <a:extLst>
              <a:ext uri="{FF2B5EF4-FFF2-40B4-BE49-F238E27FC236}">
                <a16:creationId xmlns:a16="http://schemas.microsoft.com/office/drawing/2014/main" id="{A84BC7AB-4387-4B40-972D-D420EDCB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48" y="4310140"/>
            <a:ext cx="4149245" cy="213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3.bp.blogspot.com/-sSYC7XJ5O0Q/V9t_aUMqzLI/AAAAAAAAB6c/mO4V63zpVHggJpKKQl5HbJHTJNiaZhBpgCEw/s1600/%25E1%2584%2591%25E1%2585%25A1%25E1%2584%258B%25E1%2585%25B5%25E1%2586%25AF%2B2016.%2B9.%2B16.%2B%25E1%2584%258B%25E1%2585%25A9%25E1%2584%258C%25E1%2585%25A5%25E1%2586%25AB%2B9%2B09%2B19.jpeg">
            <a:extLst>
              <a:ext uri="{FF2B5EF4-FFF2-40B4-BE49-F238E27FC236}">
                <a16:creationId xmlns:a16="http://schemas.microsoft.com/office/drawing/2014/main" id="{A8951F63-2284-48B3-BC42-87CA7C36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23" y="1425118"/>
            <a:ext cx="1985698" cy="18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2.bp.blogspot.com/-wYlWsLwgR7o/V9t_aas4lII/AAAAAAAAB6c/2B-vn0_Iq64xtiofEe4O0tsDfOai-S8TgCEw/s1600/%25E1%2584%2591%25E1%2585%25A1%25E1%2584%258B%25E1%2585%25B5%25E1%2586%25AF%2B2016.%2B9.%2B16.%2B%25E1%2584%258B%25E1%2585%25A9%25E1%2584%258C%25E1%2585%25A5%25E1%2586%25AB%2B9%2B09%2B50.jpeg">
            <a:extLst>
              <a:ext uri="{FF2B5EF4-FFF2-40B4-BE49-F238E27FC236}">
                <a16:creationId xmlns:a16="http://schemas.microsoft.com/office/drawing/2014/main" id="{1891B6A5-ED2A-4CC1-9E0B-836449F5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9" y="1425118"/>
            <a:ext cx="2474206" cy="16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NETì ëí ì´ë¯¸ì§ ê²ìê²°ê³¼">
            <a:extLst>
              <a:ext uri="{FF2B5EF4-FFF2-40B4-BE49-F238E27FC236}">
                <a16:creationId xmlns:a16="http://schemas.microsoft.com/office/drawing/2014/main" id="{A640373E-B239-4067-BE9F-0121C0F3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42"/>
          <a:stretch/>
        </p:blipFill>
        <p:spPr bwMode="auto">
          <a:xfrm rot="5400000">
            <a:off x="7486900" y="3144030"/>
            <a:ext cx="6295828" cy="9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15">
            <a:extLst>
              <a:ext uri="{FF2B5EF4-FFF2-40B4-BE49-F238E27FC236}">
                <a16:creationId xmlns:a16="http://schemas.microsoft.com/office/drawing/2014/main" id="{9C982AA5-5F35-45F5-902B-02E91F2E63A4}"/>
              </a:ext>
            </a:extLst>
          </p:cNvPr>
          <p:cNvGrpSpPr/>
          <p:nvPr/>
        </p:nvGrpSpPr>
        <p:grpSpPr>
          <a:xfrm>
            <a:off x="5172626" y="3378584"/>
            <a:ext cx="4765941" cy="327676"/>
            <a:chOff x="1255777" y="5262243"/>
            <a:chExt cx="8493449" cy="583956"/>
          </a:xfrm>
        </p:grpSpPr>
        <p:grpSp>
          <p:nvGrpSpPr>
            <p:cNvPr id="33" name="Group 361">
              <a:extLst>
                <a:ext uri="{FF2B5EF4-FFF2-40B4-BE49-F238E27FC236}">
                  <a16:creationId xmlns:a16="http://schemas.microsoft.com/office/drawing/2014/main" id="{5900ED68-73AA-4541-89B7-E33CACB04975}"/>
                </a:ext>
              </a:extLst>
            </p:cNvPr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46" name="Oval 370">
                <a:extLst>
                  <a:ext uri="{FF2B5EF4-FFF2-40B4-BE49-F238E27FC236}">
                    <a16:creationId xmlns:a16="http://schemas.microsoft.com/office/drawing/2014/main" id="{8681B446-1650-48E9-B0F0-3A9B7CF8C51C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371">
                <a:extLst>
                  <a:ext uri="{FF2B5EF4-FFF2-40B4-BE49-F238E27FC236}">
                    <a16:creationId xmlns:a16="http://schemas.microsoft.com/office/drawing/2014/main" id="{604EFA04-0FF8-485D-BE19-0D7217EB417A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372">
                <a:extLst>
                  <a:ext uri="{FF2B5EF4-FFF2-40B4-BE49-F238E27FC236}">
                    <a16:creationId xmlns:a16="http://schemas.microsoft.com/office/drawing/2014/main" id="{09686E68-6D65-458A-B7CC-D274A7189BD5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Oval 362">
              <a:extLst>
                <a:ext uri="{FF2B5EF4-FFF2-40B4-BE49-F238E27FC236}">
                  <a16:creationId xmlns:a16="http://schemas.microsoft.com/office/drawing/2014/main" id="{0078B3F3-15C8-4BD3-B993-89642EB95DD5}"/>
                </a:ext>
              </a:extLst>
            </p:cNvPr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14">
              <a:extLst>
                <a:ext uri="{FF2B5EF4-FFF2-40B4-BE49-F238E27FC236}">
                  <a16:creationId xmlns:a16="http://schemas.microsoft.com/office/drawing/2014/main" id="{B4E19C1D-CF74-4E44-8F0E-CB79A135CBC7}"/>
                </a:ext>
              </a:extLst>
            </p:cNvPr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363">
              <a:extLst>
                <a:ext uri="{FF2B5EF4-FFF2-40B4-BE49-F238E27FC236}">
                  <a16:creationId xmlns:a16="http://schemas.microsoft.com/office/drawing/2014/main" id="{8B0238B5-8126-4B17-B18F-78B2BE21DCF1}"/>
                </a:ext>
              </a:extLst>
            </p:cNvPr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15">
            <a:extLst>
              <a:ext uri="{FF2B5EF4-FFF2-40B4-BE49-F238E27FC236}">
                <a16:creationId xmlns:a16="http://schemas.microsoft.com/office/drawing/2014/main" id="{739B058B-518D-43D7-85B3-301D8DF22DFA}"/>
              </a:ext>
            </a:extLst>
          </p:cNvPr>
          <p:cNvGrpSpPr/>
          <p:nvPr/>
        </p:nvGrpSpPr>
        <p:grpSpPr>
          <a:xfrm rot="5400000">
            <a:off x="7531866" y="3520603"/>
            <a:ext cx="4765941" cy="327676"/>
            <a:chOff x="1255777" y="5262243"/>
            <a:chExt cx="8493449" cy="583956"/>
          </a:xfrm>
        </p:grpSpPr>
        <p:grpSp>
          <p:nvGrpSpPr>
            <p:cNvPr id="50" name="Group 361">
              <a:extLst>
                <a:ext uri="{FF2B5EF4-FFF2-40B4-BE49-F238E27FC236}">
                  <a16:creationId xmlns:a16="http://schemas.microsoft.com/office/drawing/2014/main" id="{FC309F83-1A78-4FF9-9002-73ED027C42AF}"/>
                </a:ext>
              </a:extLst>
            </p:cNvPr>
            <p:cNvGrpSpPr/>
            <p:nvPr/>
          </p:nvGrpSpPr>
          <p:grpSpPr>
            <a:xfrm>
              <a:off x="2427767" y="5262243"/>
              <a:ext cx="583955" cy="583956"/>
              <a:chOff x="6732181" y="2362200"/>
              <a:chExt cx="742290" cy="742290"/>
            </a:xfrm>
          </p:grpSpPr>
          <p:sp>
            <p:nvSpPr>
              <p:cNvPr id="54" name="Oval 370">
                <a:extLst>
                  <a:ext uri="{FF2B5EF4-FFF2-40B4-BE49-F238E27FC236}">
                    <a16:creationId xmlns:a16="http://schemas.microsoft.com/office/drawing/2014/main" id="{9AB859C2-1068-4C99-B435-9E111C2338B1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371">
                <a:extLst>
                  <a:ext uri="{FF2B5EF4-FFF2-40B4-BE49-F238E27FC236}">
                    <a16:creationId xmlns:a16="http://schemas.microsoft.com/office/drawing/2014/main" id="{3AE4D6FA-37C5-4C24-9F4C-40389039BCC9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372">
                <a:extLst>
                  <a:ext uri="{FF2B5EF4-FFF2-40B4-BE49-F238E27FC236}">
                    <a16:creationId xmlns:a16="http://schemas.microsoft.com/office/drawing/2014/main" id="{CDA7F87D-3649-475A-80C5-71F6681A5D5F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Oval 362">
              <a:extLst>
                <a:ext uri="{FF2B5EF4-FFF2-40B4-BE49-F238E27FC236}">
                  <a16:creationId xmlns:a16="http://schemas.microsoft.com/office/drawing/2014/main" id="{BAC5E772-5E7D-4793-A6AE-7733E11A917B}"/>
                </a:ext>
              </a:extLst>
            </p:cNvPr>
            <p:cNvSpPr/>
            <p:nvPr/>
          </p:nvSpPr>
          <p:spPr>
            <a:xfrm>
              <a:off x="2427767" y="5293915"/>
              <a:ext cx="511034" cy="5110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ounded Rectangle 14">
              <a:extLst>
                <a:ext uri="{FF2B5EF4-FFF2-40B4-BE49-F238E27FC236}">
                  <a16:creationId xmlns:a16="http://schemas.microsoft.com/office/drawing/2014/main" id="{FC75C567-C512-424D-8AB3-F3D1704E0409}"/>
                </a:ext>
              </a:extLst>
            </p:cNvPr>
            <p:cNvSpPr/>
            <p:nvPr/>
          </p:nvSpPr>
          <p:spPr>
            <a:xfrm>
              <a:off x="1255777" y="5473231"/>
              <a:ext cx="849344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363">
              <a:extLst>
                <a:ext uri="{FF2B5EF4-FFF2-40B4-BE49-F238E27FC236}">
                  <a16:creationId xmlns:a16="http://schemas.microsoft.com/office/drawing/2014/main" id="{04A45DA1-0AE0-40CC-B304-2A41BC509401}"/>
                </a:ext>
              </a:extLst>
            </p:cNvPr>
            <p:cNvSpPr/>
            <p:nvPr/>
          </p:nvSpPr>
          <p:spPr>
            <a:xfrm>
              <a:off x="2562333" y="5428480"/>
              <a:ext cx="241902" cy="2419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872C45B-ED0B-4B00-8387-4EF403DCA482}"/>
              </a:ext>
            </a:extLst>
          </p:cNvPr>
          <p:cNvGrpSpPr/>
          <p:nvPr/>
        </p:nvGrpSpPr>
        <p:grpSpPr>
          <a:xfrm>
            <a:off x="5016616" y="357821"/>
            <a:ext cx="2275236" cy="583596"/>
            <a:chOff x="7625410" y="1947770"/>
            <a:chExt cx="2275236" cy="583596"/>
          </a:xfrm>
        </p:grpSpPr>
        <p:sp>
          <p:nvSpPr>
            <p:cNvPr id="58" name="Rounded Rectangle 433">
              <a:extLst>
                <a:ext uri="{FF2B5EF4-FFF2-40B4-BE49-F238E27FC236}">
                  <a16:creationId xmlns:a16="http://schemas.microsoft.com/office/drawing/2014/main" id="{6172A8C2-2485-4FD7-9B1B-8877DCDC5256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ounded Rectangle 434">
              <a:extLst>
                <a:ext uri="{FF2B5EF4-FFF2-40B4-BE49-F238E27FC236}">
                  <a16:creationId xmlns:a16="http://schemas.microsoft.com/office/drawing/2014/main" id="{0072FFD1-6FAA-424B-A439-3CA821ACA9BE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ounded Rectangle 435">
              <a:extLst>
                <a:ext uri="{FF2B5EF4-FFF2-40B4-BE49-F238E27FC236}">
                  <a16:creationId xmlns:a16="http://schemas.microsoft.com/office/drawing/2014/main" id="{89FC854A-1549-4E3B-B1BE-DB670D2D3459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ounded Rectangle 436">
              <a:extLst>
                <a:ext uri="{FF2B5EF4-FFF2-40B4-BE49-F238E27FC236}">
                  <a16:creationId xmlns:a16="http://schemas.microsoft.com/office/drawing/2014/main" id="{3631C392-4985-40D2-B0AF-1347DEC72F05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ko-KR" altLang="en-US" sz="1400" b="1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기존 </a:t>
              </a:r>
              <a:r>
                <a:rPr lang="en-US" altLang="ko-KR" sz="1400" b="1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CNN </a:t>
              </a:r>
              <a:r>
                <a:rPr lang="ko-KR" altLang="en-US" sz="1400" b="1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과 차이</a:t>
              </a:r>
              <a:endParaRPr lang="en-US" sz="1400" b="1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2" name="Isosceles Triangle 438">
              <a:extLst>
                <a:ext uri="{FF2B5EF4-FFF2-40B4-BE49-F238E27FC236}">
                  <a16:creationId xmlns:a16="http://schemas.microsoft.com/office/drawing/2014/main" id="{76187FC2-70F9-4140-B79A-45977F0A6299}"/>
                </a:ext>
              </a:extLst>
            </p:cNvPr>
            <p:cNvSpPr/>
            <p:nvPr/>
          </p:nvSpPr>
          <p:spPr>
            <a:xfrm rot="17999165">
              <a:off x="8576624" y="2286180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1A26157-BA2D-40A5-8967-C109E14A32AC}"/>
              </a:ext>
            </a:extLst>
          </p:cNvPr>
          <p:cNvGrpSpPr/>
          <p:nvPr/>
        </p:nvGrpSpPr>
        <p:grpSpPr>
          <a:xfrm>
            <a:off x="5016616" y="3737769"/>
            <a:ext cx="2275236" cy="583596"/>
            <a:chOff x="7625410" y="1947770"/>
            <a:chExt cx="2275236" cy="583596"/>
          </a:xfrm>
        </p:grpSpPr>
        <p:sp>
          <p:nvSpPr>
            <p:cNvPr id="64" name="Rounded Rectangle 433">
              <a:extLst>
                <a:ext uri="{FF2B5EF4-FFF2-40B4-BE49-F238E27FC236}">
                  <a16:creationId xmlns:a16="http://schemas.microsoft.com/office/drawing/2014/main" id="{C3F1BEC0-663F-4118-A14D-C567F6C69688}"/>
                </a:ext>
              </a:extLst>
            </p:cNvPr>
            <p:cNvSpPr/>
            <p:nvPr/>
          </p:nvSpPr>
          <p:spPr>
            <a:xfrm>
              <a:off x="7625410" y="1947770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ounded Rectangle 434">
              <a:extLst>
                <a:ext uri="{FF2B5EF4-FFF2-40B4-BE49-F238E27FC236}">
                  <a16:creationId xmlns:a16="http://schemas.microsoft.com/office/drawing/2014/main" id="{64DF1E46-0E05-43BF-BA8B-8BE7DFEDCDC4}"/>
                </a:ext>
              </a:extLst>
            </p:cNvPr>
            <p:cNvSpPr/>
            <p:nvPr/>
          </p:nvSpPr>
          <p:spPr>
            <a:xfrm>
              <a:off x="7671414" y="1978818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ounded Rectangle 435">
              <a:extLst>
                <a:ext uri="{FF2B5EF4-FFF2-40B4-BE49-F238E27FC236}">
                  <a16:creationId xmlns:a16="http://schemas.microsoft.com/office/drawing/2014/main" id="{24E7BE3A-5986-4CAA-B6BA-EBD8BF748E87}"/>
                </a:ext>
              </a:extLst>
            </p:cNvPr>
            <p:cNvSpPr/>
            <p:nvPr/>
          </p:nvSpPr>
          <p:spPr>
            <a:xfrm>
              <a:off x="7705224" y="2016619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ounded Rectangle 436">
              <a:extLst>
                <a:ext uri="{FF2B5EF4-FFF2-40B4-BE49-F238E27FC236}">
                  <a16:creationId xmlns:a16="http://schemas.microsoft.com/office/drawing/2014/main" id="{AFFD91D8-9D5B-4D46-8AA5-B4162549A17A}"/>
                </a:ext>
              </a:extLst>
            </p:cNvPr>
            <p:cNvSpPr/>
            <p:nvPr/>
          </p:nvSpPr>
          <p:spPr>
            <a:xfrm>
              <a:off x="7742258" y="2045185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400" b="1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bottleneck</a:t>
              </a:r>
            </a:p>
          </p:txBody>
        </p:sp>
        <p:sp>
          <p:nvSpPr>
            <p:cNvPr id="68" name="Isosceles Triangle 438">
              <a:extLst>
                <a:ext uri="{FF2B5EF4-FFF2-40B4-BE49-F238E27FC236}">
                  <a16:creationId xmlns:a16="http://schemas.microsoft.com/office/drawing/2014/main" id="{B10912FB-77FE-458F-9DD0-D233DA33A0EA}"/>
                </a:ext>
              </a:extLst>
            </p:cNvPr>
            <p:cNvSpPr/>
            <p:nvPr/>
          </p:nvSpPr>
          <p:spPr>
            <a:xfrm rot="17999165">
              <a:off x="8576624" y="2286180"/>
              <a:ext cx="219549" cy="18926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50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4B24C74-841B-47F7-9130-991C160C0034}"/>
              </a:ext>
            </a:extLst>
          </p:cNvPr>
          <p:cNvSpPr/>
          <p:nvPr/>
        </p:nvSpPr>
        <p:spPr>
          <a:xfrm>
            <a:off x="8967194" y="3074315"/>
            <a:ext cx="1619996" cy="16484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7629DE-3A6C-45CD-80EB-A3C68C4E39D6}"/>
              </a:ext>
            </a:extLst>
          </p:cNvPr>
          <p:cNvSpPr/>
          <p:nvPr/>
        </p:nvSpPr>
        <p:spPr>
          <a:xfrm>
            <a:off x="504873" y="3074315"/>
            <a:ext cx="1555585" cy="19463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98FBBE-E566-495B-8DAE-807BB5C79615}"/>
              </a:ext>
            </a:extLst>
          </p:cNvPr>
          <p:cNvSpPr/>
          <p:nvPr/>
        </p:nvSpPr>
        <p:spPr>
          <a:xfrm>
            <a:off x="2773464" y="3131610"/>
            <a:ext cx="2118587" cy="1943869"/>
          </a:xfrm>
          <a:prstGeom prst="round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837827-11FA-4347-A243-73264B182DA1}"/>
              </a:ext>
            </a:extLst>
          </p:cNvPr>
          <p:cNvSpPr/>
          <p:nvPr/>
        </p:nvSpPr>
        <p:spPr>
          <a:xfrm rot="5400000">
            <a:off x="3100196" y="1072223"/>
            <a:ext cx="4878787" cy="6250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B7D96A8-DC06-4654-8910-5D4BAF4FA4AE}"/>
              </a:ext>
            </a:extLst>
          </p:cNvPr>
          <p:cNvSpPr/>
          <p:nvPr/>
        </p:nvSpPr>
        <p:spPr>
          <a:xfrm>
            <a:off x="5193436" y="4465813"/>
            <a:ext cx="2761926" cy="1943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D7FD1B7-1211-4D44-A11C-9A0C3D22939A}"/>
              </a:ext>
            </a:extLst>
          </p:cNvPr>
          <p:cNvSpPr/>
          <p:nvPr/>
        </p:nvSpPr>
        <p:spPr>
          <a:xfrm>
            <a:off x="4742960" y="1989439"/>
            <a:ext cx="3611445" cy="742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itle 225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데이터플로우</a:t>
            </a:r>
            <a:endParaRPr lang="en-US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256C32-B784-402D-A838-63B9794B4CEC}"/>
              </a:ext>
            </a:extLst>
          </p:cNvPr>
          <p:cNvGrpSpPr/>
          <p:nvPr/>
        </p:nvGrpSpPr>
        <p:grpSpPr>
          <a:xfrm>
            <a:off x="504873" y="1243095"/>
            <a:ext cx="2275236" cy="583596"/>
            <a:chOff x="504873" y="1226317"/>
            <a:chExt cx="2275236" cy="583596"/>
          </a:xfrm>
        </p:grpSpPr>
        <p:sp>
          <p:nvSpPr>
            <p:cNvPr id="25" name="Rounded Rectangle 428">
              <a:extLst>
                <a:ext uri="{FF2B5EF4-FFF2-40B4-BE49-F238E27FC236}">
                  <a16:creationId xmlns:a16="http://schemas.microsoft.com/office/drawing/2014/main" id="{E5949687-332B-443D-BE2D-3213C22613B8}"/>
                </a:ext>
              </a:extLst>
            </p:cNvPr>
            <p:cNvSpPr/>
            <p:nvPr/>
          </p:nvSpPr>
          <p:spPr>
            <a:xfrm>
              <a:off x="504873" y="1226317"/>
              <a:ext cx="2275236" cy="5835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429">
              <a:extLst>
                <a:ext uri="{FF2B5EF4-FFF2-40B4-BE49-F238E27FC236}">
                  <a16:creationId xmlns:a16="http://schemas.microsoft.com/office/drawing/2014/main" id="{AB79C977-5CF9-48F6-A2C9-9C88D118E19A}"/>
                </a:ext>
              </a:extLst>
            </p:cNvPr>
            <p:cNvSpPr/>
            <p:nvPr/>
          </p:nvSpPr>
          <p:spPr>
            <a:xfrm>
              <a:off x="550877" y="1257365"/>
              <a:ext cx="2183228" cy="5215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430">
              <a:extLst>
                <a:ext uri="{FF2B5EF4-FFF2-40B4-BE49-F238E27FC236}">
                  <a16:creationId xmlns:a16="http://schemas.microsoft.com/office/drawing/2014/main" id="{A6666E29-4E5A-4AF5-B0BE-410B420B8BDD}"/>
                </a:ext>
              </a:extLst>
            </p:cNvPr>
            <p:cNvSpPr/>
            <p:nvPr/>
          </p:nvSpPr>
          <p:spPr>
            <a:xfrm>
              <a:off x="584687" y="1295166"/>
              <a:ext cx="2115609" cy="4458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431">
              <a:extLst>
                <a:ext uri="{FF2B5EF4-FFF2-40B4-BE49-F238E27FC236}">
                  <a16:creationId xmlns:a16="http://schemas.microsoft.com/office/drawing/2014/main" id="{7026237D-817D-4E37-ADDC-D375CCA1C27E}"/>
                </a:ext>
              </a:extLst>
            </p:cNvPr>
            <p:cNvSpPr/>
            <p:nvPr/>
          </p:nvSpPr>
          <p:spPr>
            <a:xfrm>
              <a:off x="621721" y="1323732"/>
              <a:ext cx="2041540" cy="38876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</a:t>
              </a:r>
              <a:r>
                <a:rPr lang="ko-KR" alt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발생시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Isosceles Triangle 437">
              <a:extLst>
                <a:ext uri="{FF2B5EF4-FFF2-40B4-BE49-F238E27FC236}">
                  <a16:creationId xmlns:a16="http://schemas.microsoft.com/office/drawing/2014/main" id="{87D1D739-8F3F-4804-95EA-27DB455894CA}"/>
                </a:ext>
              </a:extLst>
            </p:cNvPr>
            <p:cNvSpPr/>
            <p:nvPr/>
          </p:nvSpPr>
          <p:spPr>
            <a:xfrm rot="16200000">
              <a:off x="532512" y="1423482"/>
              <a:ext cx="219549" cy="18926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A11720-79B3-4D54-9E0C-83BB265CC54C}"/>
              </a:ext>
            </a:extLst>
          </p:cNvPr>
          <p:cNvGrpSpPr/>
          <p:nvPr/>
        </p:nvGrpSpPr>
        <p:grpSpPr>
          <a:xfrm>
            <a:off x="781181" y="3277846"/>
            <a:ext cx="925319" cy="1370635"/>
            <a:chOff x="744827" y="2014646"/>
            <a:chExt cx="925319" cy="1370635"/>
          </a:xfrm>
        </p:grpSpPr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85D44D84-560C-4C2B-8D8A-1FDAF7336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7343" t="7699" r="15139" b="52636"/>
            <a:stretch/>
          </p:blipFill>
          <p:spPr>
            <a:xfrm>
              <a:off x="835204" y="2542792"/>
              <a:ext cx="834942" cy="84248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0" name="번개 69">
              <a:extLst>
                <a:ext uri="{FF2B5EF4-FFF2-40B4-BE49-F238E27FC236}">
                  <a16:creationId xmlns:a16="http://schemas.microsoft.com/office/drawing/2014/main" id="{CEBFD903-603A-48E4-A7D9-E47C2013E044}"/>
                </a:ext>
              </a:extLst>
            </p:cNvPr>
            <p:cNvSpPr/>
            <p:nvPr/>
          </p:nvSpPr>
          <p:spPr>
            <a:xfrm rot="171679">
              <a:off x="744827" y="2118865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번개 70">
              <a:extLst>
                <a:ext uri="{FF2B5EF4-FFF2-40B4-BE49-F238E27FC236}">
                  <a16:creationId xmlns:a16="http://schemas.microsoft.com/office/drawing/2014/main" id="{04165885-85E3-49F9-8DA3-D075BF91443D}"/>
                </a:ext>
              </a:extLst>
            </p:cNvPr>
            <p:cNvSpPr/>
            <p:nvPr/>
          </p:nvSpPr>
          <p:spPr>
            <a:xfrm rot="171679">
              <a:off x="989733" y="2042728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번개 71">
              <a:extLst>
                <a:ext uri="{FF2B5EF4-FFF2-40B4-BE49-F238E27FC236}">
                  <a16:creationId xmlns:a16="http://schemas.microsoft.com/office/drawing/2014/main" id="{18FC9A3B-0A66-49D6-A93B-B00F43AF5538}"/>
                </a:ext>
              </a:extLst>
            </p:cNvPr>
            <p:cNvSpPr/>
            <p:nvPr/>
          </p:nvSpPr>
          <p:spPr>
            <a:xfrm rot="171679">
              <a:off x="1242903" y="2014646"/>
              <a:ext cx="245721" cy="322947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ABDF4530-B22D-488A-8596-E332A259C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95" y="4695748"/>
            <a:ext cx="2215373" cy="147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6E39A8-A406-4D0B-8B01-346D96279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55" y="2798771"/>
            <a:ext cx="1333459" cy="133345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8D87C86-8754-4152-8258-72457BAA0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412" y="2178991"/>
            <a:ext cx="3356736" cy="401573"/>
          </a:xfrm>
          <a:prstGeom prst="rect">
            <a:avLst/>
          </a:prstGeom>
        </p:spPr>
      </p:pic>
      <p:pic>
        <p:nvPicPr>
          <p:cNvPr id="1030" name="Picture 6" descr="AI ROBOTì ëí ì´ë¯¸ì§ ê²ìê²°ê³¼">
            <a:extLst>
              <a:ext uri="{FF2B5EF4-FFF2-40B4-BE49-F238E27FC236}">
                <a16:creationId xmlns:a16="http://schemas.microsoft.com/office/drawing/2014/main" id="{3E2203DE-630D-469B-8349-E3B4FC0D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89" b="99385" l="2462" r="90000">
                        <a14:foregroundMark x1="38615" y1="7582" x2="39538" y2="19467"/>
                        <a14:foregroundMark x1="39538" y1="19467" x2="41077" y2="13730"/>
                        <a14:foregroundMark x1="49846" y1="70902" x2="42462" y2="77664"/>
                        <a14:foregroundMark x1="42462" y1="77664" x2="42923" y2="83197"/>
                        <a14:foregroundMark x1="52462" y1="31557" x2="51692" y2="42418"/>
                        <a14:foregroundMark x1="40462" y1="5738" x2="47846" y2="10861"/>
                        <a14:foregroundMark x1="47846" y1="10861" x2="52769" y2="19672"/>
                        <a14:foregroundMark x1="52769" y1="19672" x2="53846" y2="24180"/>
                        <a14:foregroundMark x1="52308" y1="14959" x2="55692" y2="25205"/>
                        <a14:foregroundMark x1="54308" y1="20492" x2="56462" y2="30123"/>
                        <a14:foregroundMark x1="56154" y1="41598" x2="54154" y2="51434"/>
                        <a14:foregroundMark x1="36615" y1="4098" x2="43231" y2="4508"/>
                        <a14:foregroundMark x1="40769" y1="3689" x2="43385" y2="4918"/>
                        <a14:foregroundMark x1="40615" y1="3893" x2="44462" y2="5328"/>
                        <a14:foregroundMark x1="41077" y1="4098" x2="43077" y2="4713"/>
                        <a14:foregroundMark x1="71077" y1="79508" x2="63077" y2="85451"/>
                        <a14:foregroundMark x1="63077" y1="85451" x2="22154" y2="88320"/>
                        <a14:foregroundMark x1="22154" y1="88320" x2="15692" y2="79508"/>
                        <a14:foregroundMark x1="15692" y1="79508" x2="18308" y2="89139"/>
                        <a14:foregroundMark x1="18308" y1="89139" x2="32462" y2="90984"/>
                        <a14:foregroundMark x1="32462" y1="90984" x2="44462" y2="87910"/>
                        <a14:foregroundMark x1="44462" y1="87910" x2="51846" y2="94467"/>
                        <a14:foregroundMark x1="51846" y1="94467" x2="67538" y2="95287"/>
                        <a14:foregroundMark x1="67538" y1="95287" x2="75077" y2="90369"/>
                        <a14:foregroundMark x1="75077" y1="90369" x2="66769" y2="89754"/>
                        <a14:foregroundMark x1="66769" y1="89754" x2="70923" y2="91393"/>
                        <a14:foregroundMark x1="56154" y1="56352" x2="63846" y2="59631"/>
                        <a14:foregroundMark x1="63846" y1="59631" x2="69077" y2="68033"/>
                        <a14:foregroundMark x1="69077" y1="68033" x2="73077" y2="69877"/>
                        <a14:foregroundMark x1="69692" y1="62910" x2="75846" y2="63525"/>
                        <a14:foregroundMark x1="72615" y1="40164" x2="64000" y2="57172"/>
                        <a14:foregroundMark x1="68462" y1="47131" x2="64000" y2="55533"/>
                        <a14:foregroundMark x1="64000" y1="55533" x2="63385" y2="57377"/>
                        <a14:foregroundMark x1="9692" y1="75410" x2="7231" y2="84631"/>
                        <a14:foregroundMark x1="9231" y1="72541" x2="4769" y2="81352"/>
                        <a14:foregroundMark x1="4769" y1="81352" x2="3692" y2="85656"/>
                        <a14:foregroundMark x1="4154" y1="76434" x2="3231" y2="80738"/>
                        <a14:foregroundMark x1="82769" y1="92008" x2="80308" y2="98566"/>
                        <a14:foregroundMark x1="86154" y1="89139" x2="89077" y2="99180"/>
                        <a14:foregroundMark x1="89077" y1="99180" x2="89538" y2="99795"/>
                        <a14:foregroundMark x1="12923" y1="96721" x2="5231" y2="95902"/>
                        <a14:foregroundMark x1="5231" y1="95902" x2="4462" y2="96311"/>
                        <a14:foregroundMark x1="3231" y1="92213" x2="3077" y2="91393"/>
                        <a14:foregroundMark x1="25846" y1="64959" x2="17846" y2="68852"/>
                        <a14:foregroundMark x1="32769" y1="55328" x2="30308" y2="59016"/>
                        <a14:foregroundMark x1="74923" y1="62910" x2="79538" y2="64754"/>
                        <a14:foregroundMark x1="79538" y1="66393" x2="80000" y2="68033"/>
                        <a14:foregroundMark x1="2462" y1="93852" x2="2923" y2="92213"/>
                        <a14:foregroundMark x1="2769" y1="85656" x2="3692" y2="81352"/>
                        <a14:foregroundMark x1="52923" y1="16598" x2="55385" y2="24180"/>
                        <a14:foregroundMark x1="55538" y1="25410" x2="55692" y2="24180"/>
                        <a14:foregroundMark x1="41538" y1="4098" x2="42923" y2="4713"/>
                        <a14:foregroundMark x1="54615" y1="26025" x2="54154" y2="19057"/>
                        <a14:foregroundMark x1="53538" y1="17623" x2="55077" y2="22131"/>
                        <a14:foregroundMark x1="54462" y1="18852" x2="55538" y2="23975"/>
                        <a14:foregroundMark x1="53231" y1="16598" x2="55385" y2="22541"/>
                        <a14:foregroundMark x1="55538" y1="23770" x2="53692" y2="16803"/>
                        <a14:foregroundMark x1="55385" y1="24180" x2="54308" y2="17828"/>
                        <a14:backgroundMark x1="7077" y1="7582" x2="2615" y2="20082"/>
                        <a14:backgroundMark x1="2615" y1="20082" x2="8000" y2="10041"/>
                        <a14:backgroundMark x1="8000" y1="10041" x2="9231" y2="9631"/>
                        <a14:backgroundMark x1="4615" y1="6967" x2="6923" y2="20287"/>
                        <a14:backgroundMark x1="6923" y1="20287" x2="9692" y2="8811"/>
                        <a14:backgroundMark x1="9692" y1="8811" x2="5077" y2="17828"/>
                        <a14:backgroundMark x1="5077" y1="17828" x2="10462" y2="9221"/>
                        <a14:backgroundMark x1="10462" y1="9221" x2="7846" y2="21721"/>
                        <a14:backgroundMark x1="7846" y1="21721" x2="11692" y2="12090"/>
                        <a14:backgroundMark x1="11692" y1="12090" x2="10154" y2="30738"/>
                        <a14:backgroundMark x1="10154" y1="30738" x2="12923" y2="15164"/>
                        <a14:backgroundMark x1="12923" y1="15164" x2="11692" y2="10861"/>
                        <a14:backgroundMark x1="923" y1="1230" x2="9077" y2="22336"/>
                        <a14:backgroundMark x1="9077" y1="22336" x2="9385" y2="32787"/>
                        <a14:backgroundMark x1="9385" y1="32787" x2="14923" y2="7992"/>
                        <a14:backgroundMark x1="14923" y1="7992" x2="14615" y2="1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70" y="3483241"/>
            <a:ext cx="1238208" cy="929608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B47C9884-E277-44AD-8FC2-A8F834B3D661}"/>
              </a:ext>
            </a:extLst>
          </p:cNvPr>
          <p:cNvGrpSpPr/>
          <p:nvPr/>
        </p:nvGrpSpPr>
        <p:grpSpPr>
          <a:xfrm>
            <a:off x="10698599" y="1945049"/>
            <a:ext cx="1322816" cy="3970248"/>
            <a:chOff x="8747868" y="223043"/>
            <a:chExt cx="2160001" cy="6482931"/>
          </a:xfrm>
        </p:grpSpPr>
        <p:pic>
          <p:nvPicPr>
            <p:cNvPr id="78" name="Picture 2" descr="https://ars.els-cdn.com/content/image/1-s2.0-S014206151730220X-gr11.jpg">
              <a:extLst>
                <a:ext uri="{FF2B5EF4-FFF2-40B4-BE49-F238E27FC236}">
                  <a16:creationId xmlns:a16="http://schemas.microsoft.com/office/drawing/2014/main" id="{8565F6FB-73A7-4648-B9AF-025DEFAB0A3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57"/>
            <a:stretch/>
          </p:blipFill>
          <p:spPr bwMode="auto">
            <a:xfrm>
              <a:off x="8747869" y="581209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152884-8017-4C35-A36A-BC1A229F7FFA}"/>
                </a:ext>
              </a:extLst>
            </p:cNvPr>
            <p:cNvSpPr txBox="1"/>
            <p:nvPr/>
          </p:nvSpPr>
          <p:spPr>
            <a:xfrm>
              <a:off x="8834418" y="223043"/>
              <a:ext cx="1184696" cy="38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CORONA</a:t>
              </a:r>
              <a:endParaRPr lang="ko-KR" altLang="en-US" sz="800" dirty="0"/>
            </a:p>
          </p:txBody>
        </p:sp>
        <p:pic>
          <p:nvPicPr>
            <p:cNvPr id="80" name="Picture 4" descr="https://ars.els-cdn.com/content/image/1-s2.0-S014206151730220X-gr12.jpg">
              <a:extLst>
                <a:ext uri="{FF2B5EF4-FFF2-40B4-BE49-F238E27FC236}">
                  <a16:creationId xmlns:a16="http://schemas.microsoft.com/office/drawing/2014/main" id="{07D4D82E-EA8D-4226-AD7C-2F4772D9595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36"/>
            <a:stretch/>
          </p:blipFill>
          <p:spPr bwMode="auto">
            <a:xfrm>
              <a:off x="8747868" y="2719523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3BDE417-76B8-42C4-90E4-B1336371AD2E}"/>
                </a:ext>
              </a:extLst>
            </p:cNvPr>
            <p:cNvSpPr txBox="1"/>
            <p:nvPr/>
          </p:nvSpPr>
          <p:spPr>
            <a:xfrm>
              <a:off x="8834418" y="2415680"/>
              <a:ext cx="1068860" cy="38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SURFACE</a:t>
              </a:r>
              <a:endParaRPr lang="ko-KR" altLang="en-US" sz="800" dirty="0"/>
            </a:p>
          </p:txBody>
        </p:sp>
        <p:pic>
          <p:nvPicPr>
            <p:cNvPr id="82" name="Picture 6" descr="https://ars.els-cdn.com/content/image/1-s2.0-S014206151730220X-gr12.jpg">
              <a:extLst>
                <a:ext uri="{FF2B5EF4-FFF2-40B4-BE49-F238E27FC236}">
                  <a16:creationId xmlns:a16="http://schemas.microsoft.com/office/drawing/2014/main" id="{E9278DE5-BF06-447F-806A-1AEA689E43B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6"/>
            <a:stretch/>
          </p:blipFill>
          <p:spPr bwMode="auto">
            <a:xfrm>
              <a:off x="8747868" y="4905974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AB6682-A322-446E-936F-907FDCB84F5F}"/>
                </a:ext>
              </a:extLst>
            </p:cNvPr>
            <p:cNvSpPr txBox="1"/>
            <p:nvPr/>
          </p:nvSpPr>
          <p:spPr>
            <a:xfrm>
              <a:off x="8834418" y="4601613"/>
              <a:ext cx="799943" cy="376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VOID</a:t>
              </a:r>
              <a:endParaRPr lang="ko-KR" altLang="en-US" sz="800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90F9D57-2497-452E-B23E-F7D2EE1738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96" y="3367743"/>
            <a:ext cx="1667522" cy="1537501"/>
          </a:xfrm>
          <a:prstGeom prst="rect">
            <a:avLst/>
          </a:prstGeom>
        </p:spPr>
      </p:pic>
      <p:grpSp>
        <p:nvGrpSpPr>
          <p:cNvPr id="84" name="Group 86">
            <a:extLst>
              <a:ext uri="{FF2B5EF4-FFF2-40B4-BE49-F238E27FC236}">
                <a16:creationId xmlns:a16="http://schemas.microsoft.com/office/drawing/2014/main" id="{2085806C-A36C-4EA6-B1EE-F0A353D517CE}"/>
              </a:ext>
            </a:extLst>
          </p:cNvPr>
          <p:cNvGrpSpPr/>
          <p:nvPr/>
        </p:nvGrpSpPr>
        <p:grpSpPr>
          <a:xfrm>
            <a:off x="2139613" y="3687587"/>
            <a:ext cx="671690" cy="671690"/>
            <a:chOff x="10529745" y="5449581"/>
            <a:chExt cx="1049639" cy="1049639"/>
          </a:xfrm>
        </p:grpSpPr>
        <p:grpSp>
          <p:nvGrpSpPr>
            <p:cNvPr id="85" name="Group 470">
              <a:extLst>
                <a:ext uri="{FF2B5EF4-FFF2-40B4-BE49-F238E27FC236}">
                  <a16:creationId xmlns:a16="http://schemas.microsoft.com/office/drawing/2014/main" id="{83FA3AF4-7B6A-406F-96B5-CF771F8C092A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88" name="Oval 472">
                <a:extLst>
                  <a:ext uri="{FF2B5EF4-FFF2-40B4-BE49-F238E27FC236}">
                    <a16:creationId xmlns:a16="http://schemas.microsoft.com/office/drawing/2014/main" id="{D1E70BFC-47A2-4EFA-AA69-E3D66516C190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473">
                <a:extLst>
                  <a:ext uri="{FF2B5EF4-FFF2-40B4-BE49-F238E27FC236}">
                    <a16:creationId xmlns:a16="http://schemas.microsoft.com/office/drawing/2014/main" id="{88C8FF90-F20E-4F04-A68D-37BE7F639B71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474">
                <a:extLst>
                  <a:ext uri="{FF2B5EF4-FFF2-40B4-BE49-F238E27FC236}">
                    <a16:creationId xmlns:a16="http://schemas.microsoft.com/office/drawing/2014/main" id="{4BFE61ED-839C-48C6-9181-5CDB7ABB3A13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6" name="Oval 471">
              <a:extLst>
                <a:ext uri="{FF2B5EF4-FFF2-40B4-BE49-F238E27FC236}">
                  <a16:creationId xmlns:a16="http://schemas.microsoft.com/office/drawing/2014/main" id="{3B811ACF-9E91-4B2E-A727-64E8AA7D363D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E5BE5AAC-A49C-4110-9CCB-0093FC400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" name="Group 86">
            <a:extLst>
              <a:ext uri="{FF2B5EF4-FFF2-40B4-BE49-F238E27FC236}">
                <a16:creationId xmlns:a16="http://schemas.microsoft.com/office/drawing/2014/main" id="{C984A32F-1E83-4655-BD98-392D6D76F062}"/>
              </a:ext>
            </a:extLst>
          </p:cNvPr>
          <p:cNvGrpSpPr/>
          <p:nvPr/>
        </p:nvGrpSpPr>
        <p:grpSpPr>
          <a:xfrm rot="19629894">
            <a:off x="8279614" y="4629255"/>
            <a:ext cx="671690" cy="671690"/>
            <a:chOff x="10529745" y="5449581"/>
            <a:chExt cx="1049639" cy="1049639"/>
          </a:xfrm>
        </p:grpSpPr>
        <p:grpSp>
          <p:nvGrpSpPr>
            <p:cNvPr id="92" name="Group 470">
              <a:extLst>
                <a:ext uri="{FF2B5EF4-FFF2-40B4-BE49-F238E27FC236}">
                  <a16:creationId xmlns:a16="http://schemas.microsoft.com/office/drawing/2014/main" id="{E3F9248A-5AB5-4EA6-9BC1-6FADBA160B2E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95" name="Oval 472">
                <a:extLst>
                  <a:ext uri="{FF2B5EF4-FFF2-40B4-BE49-F238E27FC236}">
                    <a16:creationId xmlns:a16="http://schemas.microsoft.com/office/drawing/2014/main" id="{0E774C2C-699B-4EBC-9FFB-A028E36846E5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Oval 473">
                <a:extLst>
                  <a:ext uri="{FF2B5EF4-FFF2-40B4-BE49-F238E27FC236}">
                    <a16:creationId xmlns:a16="http://schemas.microsoft.com/office/drawing/2014/main" id="{A141FBA1-F7C4-4089-A18E-9F04255271FF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Oval 474">
                <a:extLst>
                  <a:ext uri="{FF2B5EF4-FFF2-40B4-BE49-F238E27FC236}">
                    <a16:creationId xmlns:a16="http://schemas.microsoft.com/office/drawing/2014/main" id="{6D6A1D45-3B77-4EC5-8F84-912AD2E1FE49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Oval 471">
              <a:extLst>
                <a:ext uri="{FF2B5EF4-FFF2-40B4-BE49-F238E27FC236}">
                  <a16:creationId xmlns:a16="http://schemas.microsoft.com/office/drawing/2014/main" id="{A4A3DA28-C798-4244-8E01-B8DDF0DE613F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0A7DD4FE-47C8-4824-980E-BF334D459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86">
            <a:extLst>
              <a:ext uri="{FF2B5EF4-FFF2-40B4-BE49-F238E27FC236}">
                <a16:creationId xmlns:a16="http://schemas.microsoft.com/office/drawing/2014/main" id="{E335EAA5-6518-4B7B-AE21-5A2882A5805E}"/>
              </a:ext>
            </a:extLst>
          </p:cNvPr>
          <p:cNvGrpSpPr/>
          <p:nvPr/>
        </p:nvGrpSpPr>
        <p:grpSpPr>
          <a:xfrm rot="19348003">
            <a:off x="4144054" y="2454766"/>
            <a:ext cx="671690" cy="671690"/>
            <a:chOff x="10529745" y="5449581"/>
            <a:chExt cx="1049639" cy="1049639"/>
          </a:xfrm>
        </p:grpSpPr>
        <p:grpSp>
          <p:nvGrpSpPr>
            <p:cNvPr id="99" name="Group 470">
              <a:extLst>
                <a:ext uri="{FF2B5EF4-FFF2-40B4-BE49-F238E27FC236}">
                  <a16:creationId xmlns:a16="http://schemas.microsoft.com/office/drawing/2014/main" id="{CB78EE74-4315-47A8-A6F3-C149066EADA2}"/>
                </a:ext>
              </a:extLst>
            </p:cNvPr>
            <p:cNvGrpSpPr/>
            <p:nvPr/>
          </p:nvGrpSpPr>
          <p:grpSpPr>
            <a:xfrm>
              <a:off x="10529745" y="5449581"/>
              <a:ext cx="1049639" cy="1049639"/>
              <a:chOff x="6732181" y="2362200"/>
              <a:chExt cx="742290" cy="742290"/>
            </a:xfrm>
          </p:grpSpPr>
          <p:sp>
            <p:nvSpPr>
              <p:cNvPr id="102" name="Oval 472">
                <a:extLst>
                  <a:ext uri="{FF2B5EF4-FFF2-40B4-BE49-F238E27FC236}">
                    <a16:creationId xmlns:a16="http://schemas.microsoft.com/office/drawing/2014/main" id="{4BC36626-0866-4BC6-9B95-344CC7534A4D}"/>
                  </a:ext>
                </a:extLst>
              </p:cNvPr>
              <p:cNvSpPr/>
              <p:nvPr/>
            </p:nvSpPr>
            <p:spPr>
              <a:xfrm>
                <a:off x="6732181" y="2362200"/>
                <a:ext cx="742290" cy="742290"/>
              </a:xfrm>
              <a:prstGeom prst="ellipse">
                <a:avLst/>
              </a:prstGeom>
              <a:solidFill>
                <a:schemeClr val="bg1">
                  <a:lumMod val="65000"/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473">
                <a:extLst>
                  <a:ext uri="{FF2B5EF4-FFF2-40B4-BE49-F238E27FC236}">
                    <a16:creationId xmlns:a16="http://schemas.microsoft.com/office/drawing/2014/main" id="{075E2BD7-59BD-43A2-BDF6-D9F9D8643CBB}"/>
                  </a:ext>
                </a:extLst>
              </p:cNvPr>
              <p:cNvSpPr/>
              <p:nvPr/>
            </p:nvSpPr>
            <p:spPr>
              <a:xfrm>
                <a:off x="6773998" y="2404017"/>
                <a:ext cx="658656" cy="658656"/>
              </a:xfrm>
              <a:prstGeom prst="ellipse">
                <a:avLst/>
              </a:prstGeom>
              <a:solidFill>
                <a:schemeClr val="bg1">
                  <a:lumMod val="75000"/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474">
                <a:extLst>
                  <a:ext uri="{FF2B5EF4-FFF2-40B4-BE49-F238E27FC236}">
                    <a16:creationId xmlns:a16="http://schemas.microsoft.com/office/drawing/2014/main" id="{2774844D-E8A0-4577-AF4E-111A0747BB6D}"/>
                  </a:ext>
                </a:extLst>
              </p:cNvPr>
              <p:cNvSpPr/>
              <p:nvPr/>
            </p:nvSpPr>
            <p:spPr>
              <a:xfrm>
                <a:off x="6830217" y="2460236"/>
                <a:ext cx="546218" cy="546218"/>
              </a:xfrm>
              <a:prstGeom prst="ellipse">
                <a:avLst/>
              </a:prstGeom>
              <a:solidFill>
                <a:schemeClr val="bg1">
                  <a:lumMod val="8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0" name="Oval 471">
              <a:extLst>
                <a:ext uri="{FF2B5EF4-FFF2-40B4-BE49-F238E27FC236}">
                  <a16:creationId xmlns:a16="http://schemas.microsoft.com/office/drawing/2014/main" id="{A33A25E9-5E5F-44CB-8BB6-EAE76033EACF}"/>
                </a:ext>
              </a:extLst>
            </p:cNvPr>
            <p:cNvSpPr/>
            <p:nvPr/>
          </p:nvSpPr>
          <p:spPr>
            <a:xfrm>
              <a:off x="10529745" y="5506509"/>
              <a:ext cx="918565" cy="918565"/>
            </a:xfrm>
            <a:prstGeom prst="ellipse">
              <a:avLst/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9B29F534-AA0A-4B98-B04B-F490BB64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4" y="5753438"/>
              <a:ext cx="304267" cy="424707"/>
            </a:xfrm>
            <a:custGeom>
              <a:avLst/>
              <a:gdLst>
                <a:gd name="T0" fmla="*/ 124 w 144"/>
                <a:gd name="T1" fmla="*/ 81 h 201"/>
                <a:gd name="T2" fmla="*/ 39 w 144"/>
                <a:gd name="T3" fmla="*/ 0 h 201"/>
                <a:gd name="T4" fmla="*/ 0 w 144"/>
                <a:gd name="T5" fmla="*/ 39 h 201"/>
                <a:gd name="T6" fmla="*/ 62 w 144"/>
                <a:gd name="T7" fmla="*/ 100 h 201"/>
                <a:gd name="T8" fmla="*/ 0 w 144"/>
                <a:gd name="T9" fmla="*/ 161 h 201"/>
                <a:gd name="T10" fmla="*/ 39 w 144"/>
                <a:gd name="T11" fmla="*/ 201 h 201"/>
                <a:gd name="T12" fmla="*/ 124 w 144"/>
                <a:gd name="T13" fmla="*/ 120 h 201"/>
                <a:gd name="T14" fmla="*/ 144 w 144"/>
                <a:gd name="T15" fmla="*/ 100 h 201"/>
                <a:gd name="T16" fmla="*/ 124 w 144"/>
                <a:gd name="T17" fmla="*/ 8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01">
                  <a:moveTo>
                    <a:pt x="124" y="81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62" y="100"/>
                  </a:lnTo>
                  <a:lnTo>
                    <a:pt x="0" y="161"/>
                  </a:lnTo>
                  <a:lnTo>
                    <a:pt x="39" y="201"/>
                  </a:lnTo>
                  <a:lnTo>
                    <a:pt x="124" y="120"/>
                  </a:lnTo>
                  <a:lnTo>
                    <a:pt x="144" y="100"/>
                  </a:lnTo>
                  <a:lnTo>
                    <a:pt x="124" y="8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 latinLnBrk="0"/>
              <a:endPara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3984C0-AFEE-46D8-9AE0-E6F934A66EB2}"/>
              </a:ext>
            </a:extLst>
          </p:cNvPr>
          <p:cNvGrpSpPr/>
          <p:nvPr/>
        </p:nvGrpSpPr>
        <p:grpSpPr>
          <a:xfrm>
            <a:off x="6995443" y="2923394"/>
            <a:ext cx="1419261" cy="366665"/>
            <a:chOff x="7013197" y="2763592"/>
            <a:chExt cx="1419261" cy="366665"/>
          </a:xfrm>
        </p:grpSpPr>
        <p:sp>
          <p:nvSpPr>
            <p:cNvPr id="108" name="Rounded Rectangle 14">
              <a:extLst>
                <a:ext uri="{FF2B5EF4-FFF2-40B4-BE49-F238E27FC236}">
                  <a16:creationId xmlns:a16="http://schemas.microsoft.com/office/drawing/2014/main" id="{999B29BB-8BED-4E70-AEC7-EA22CC954ADC}"/>
                </a:ext>
              </a:extLst>
            </p:cNvPr>
            <p:cNvSpPr/>
            <p:nvPr/>
          </p:nvSpPr>
          <p:spPr>
            <a:xfrm>
              <a:off x="7115531" y="3074029"/>
              <a:ext cx="996715" cy="562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EF4C2-DB8A-409A-B4F3-99ECC25F0FDA}"/>
                </a:ext>
              </a:extLst>
            </p:cNvPr>
            <p:cNvSpPr txBox="1"/>
            <p:nvPr/>
          </p:nvSpPr>
          <p:spPr>
            <a:xfrm>
              <a:off x="7013197" y="2763592"/>
              <a:ext cx="1419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결측치처리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928A271C-B64B-453F-8EF8-7CE148BA6ADE}"/>
              </a:ext>
            </a:extLst>
          </p:cNvPr>
          <p:cNvSpPr txBox="1"/>
          <p:nvPr/>
        </p:nvSpPr>
        <p:spPr>
          <a:xfrm>
            <a:off x="6995443" y="3326188"/>
            <a:ext cx="141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이상치처리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ADBFC7-6EA2-432D-9FB5-314601DC98B2}"/>
              </a:ext>
            </a:extLst>
          </p:cNvPr>
          <p:cNvSpPr txBox="1"/>
          <p:nvPr/>
        </p:nvSpPr>
        <p:spPr>
          <a:xfrm>
            <a:off x="6995443" y="3663148"/>
            <a:ext cx="141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데이터표준화</a:t>
            </a:r>
          </a:p>
        </p:txBody>
      </p:sp>
      <p:sp>
        <p:nvSpPr>
          <p:cNvPr id="130" name="Rounded Rectangle 14">
            <a:extLst>
              <a:ext uri="{FF2B5EF4-FFF2-40B4-BE49-F238E27FC236}">
                <a16:creationId xmlns:a16="http://schemas.microsoft.com/office/drawing/2014/main" id="{A8D93AFD-73CA-4048-A422-1572F93548AF}"/>
              </a:ext>
            </a:extLst>
          </p:cNvPr>
          <p:cNvSpPr/>
          <p:nvPr/>
        </p:nvSpPr>
        <p:spPr>
          <a:xfrm>
            <a:off x="7097777" y="3624869"/>
            <a:ext cx="996715" cy="5622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ounded Rectangle 14">
            <a:extLst>
              <a:ext uri="{FF2B5EF4-FFF2-40B4-BE49-F238E27FC236}">
                <a16:creationId xmlns:a16="http://schemas.microsoft.com/office/drawing/2014/main" id="{C0393775-A2D6-4ACC-9305-AEA20BCFE7FC}"/>
              </a:ext>
            </a:extLst>
          </p:cNvPr>
          <p:cNvSpPr/>
          <p:nvPr/>
        </p:nvSpPr>
        <p:spPr>
          <a:xfrm>
            <a:off x="7097777" y="3945639"/>
            <a:ext cx="996715" cy="5622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 latinLnBrk="0"/>
            <a:endParaRPr 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577558C-2628-4945-AAFC-586ED94C032F}"/>
              </a:ext>
            </a:extLst>
          </p:cNvPr>
          <p:cNvGrpSpPr/>
          <p:nvPr/>
        </p:nvGrpSpPr>
        <p:grpSpPr>
          <a:xfrm>
            <a:off x="4286584" y="3506353"/>
            <a:ext cx="906650" cy="350280"/>
            <a:chOff x="7013198" y="2763592"/>
            <a:chExt cx="1046934" cy="350280"/>
          </a:xfrm>
        </p:grpSpPr>
        <p:sp>
          <p:nvSpPr>
            <p:cNvPr id="133" name="Rounded Rectangle 14">
              <a:extLst>
                <a:ext uri="{FF2B5EF4-FFF2-40B4-BE49-F238E27FC236}">
                  <a16:creationId xmlns:a16="http://schemas.microsoft.com/office/drawing/2014/main" id="{8AEBDC0B-B3E0-4FE4-89DD-16157873006E}"/>
                </a:ext>
              </a:extLst>
            </p:cNvPr>
            <p:cNvSpPr/>
            <p:nvPr/>
          </p:nvSpPr>
          <p:spPr>
            <a:xfrm>
              <a:off x="7097776" y="3056272"/>
              <a:ext cx="468000" cy="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1453E7D-2302-4155-A5FF-BDCD8CF2F73E}"/>
                </a:ext>
              </a:extLst>
            </p:cNvPr>
            <p:cNvSpPr txBox="1"/>
            <p:nvPr/>
          </p:nvSpPr>
          <p:spPr>
            <a:xfrm>
              <a:off x="7013198" y="2763592"/>
              <a:ext cx="1046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추출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767EA77-A3CF-4D2C-A694-3C599BE5D8D2}"/>
              </a:ext>
            </a:extLst>
          </p:cNvPr>
          <p:cNvGrpSpPr/>
          <p:nvPr/>
        </p:nvGrpSpPr>
        <p:grpSpPr>
          <a:xfrm>
            <a:off x="6995443" y="3987423"/>
            <a:ext cx="1419261" cy="366665"/>
            <a:chOff x="7013197" y="2763592"/>
            <a:chExt cx="1419261" cy="366665"/>
          </a:xfrm>
        </p:grpSpPr>
        <p:sp>
          <p:nvSpPr>
            <p:cNvPr id="136" name="Rounded Rectangle 14">
              <a:extLst>
                <a:ext uri="{FF2B5EF4-FFF2-40B4-BE49-F238E27FC236}">
                  <a16:creationId xmlns:a16="http://schemas.microsoft.com/office/drawing/2014/main" id="{E8580170-B226-4EE2-81E0-C0F707BCF800}"/>
                </a:ext>
              </a:extLst>
            </p:cNvPr>
            <p:cNvSpPr/>
            <p:nvPr/>
          </p:nvSpPr>
          <p:spPr>
            <a:xfrm>
              <a:off x="7115531" y="3074029"/>
              <a:ext cx="540000" cy="562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CCAE0D1-0F26-4C9B-BD7E-1258941EEAD7}"/>
                </a:ext>
              </a:extLst>
            </p:cNvPr>
            <p:cNvSpPr txBox="1"/>
            <p:nvPr/>
          </p:nvSpPr>
          <p:spPr>
            <a:xfrm>
              <a:off x="7013197" y="2763592"/>
              <a:ext cx="1419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시각화</a:t>
              </a:r>
            </a:p>
          </p:txBody>
        </p:sp>
      </p:grpSp>
      <p:grpSp>
        <p:nvGrpSpPr>
          <p:cNvPr id="139" name="Group 141">
            <a:extLst>
              <a:ext uri="{FF2B5EF4-FFF2-40B4-BE49-F238E27FC236}">
                <a16:creationId xmlns:a16="http://schemas.microsoft.com/office/drawing/2014/main" id="{11B4BD0A-BACA-4E39-ADC7-7C3E69CA146F}"/>
              </a:ext>
            </a:extLst>
          </p:cNvPr>
          <p:cNvGrpSpPr/>
          <p:nvPr/>
        </p:nvGrpSpPr>
        <p:grpSpPr>
          <a:xfrm>
            <a:off x="4611099" y="1507703"/>
            <a:ext cx="2103375" cy="437346"/>
            <a:chOff x="2569734" y="1483998"/>
            <a:chExt cx="1687146" cy="533715"/>
          </a:xfrm>
        </p:grpSpPr>
        <p:sp>
          <p:nvSpPr>
            <p:cNvPr id="142" name="Rounded Rectangle 146">
              <a:extLst>
                <a:ext uri="{FF2B5EF4-FFF2-40B4-BE49-F238E27FC236}">
                  <a16:creationId xmlns:a16="http://schemas.microsoft.com/office/drawing/2014/main" id="{1B4BC0CE-4F1C-4A15-B4A5-3E31E2CEE949}"/>
                </a:ext>
              </a:extLst>
            </p:cNvPr>
            <p:cNvSpPr/>
            <p:nvPr/>
          </p:nvSpPr>
          <p:spPr>
            <a:xfrm>
              <a:off x="2569734" y="1483998"/>
              <a:ext cx="1687146" cy="5337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ounded Rectangle 147">
              <a:extLst>
                <a:ext uri="{FF2B5EF4-FFF2-40B4-BE49-F238E27FC236}">
                  <a16:creationId xmlns:a16="http://schemas.microsoft.com/office/drawing/2014/main" id="{62E620DC-9A8B-426F-B6DB-9A740851B1A6}"/>
                </a:ext>
              </a:extLst>
            </p:cNvPr>
            <p:cNvSpPr/>
            <p:nvPr/>
          </p:nvSpPr>
          <p:spPr>
            <a:xfrm>
              <a:off x="2595753" y="1512392"/>
              <a:ext cx="1635108" cy="4769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ounded Rectangle 148">
              <a:extLst>
                <a:ext uri="{FF2B5EF4-FFF2-40B4-BE49-F238E27FC236}">
                  <a16:creationId xmlns:a16="http://schemas.microsoft.com/office/drawing/2014/main" id="{8FC08AC2-8801-4A11-9027-ABA0BA4D1BB5}"/>
                </a:ext>
              </a:extLst>
            </p:cNvPr>
            <p:cNvSpPr/>
            <p:nvPr/>
          </p:nvSpPr>
          <p:spPr>
            <a:xfrm>
              <a:off x="2613152" y="1546962"/>
              <a:ext cx="1600311" cy="407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0" name="Rounded Rectangle 142">
            <a:extLst>
              <a:ext uri="{FF2B5EF4-FFF2-40B4-BE49-F238E27FC236}">
                <a16:creationId xmlns:a16="http://schemas.microsoft.com/office/drawing/2014/main" id="{80AD2B4A-7228-499F-923E-A2F52FD7A5AB}"/>
              </a:ext>
            </a:extLst>
          </p:cNvPr>
          <p:cNvSpPr/>
          <p:nvPr/>
        </p:nvSpPr>
        <p:spPr>
          <a:xfrm>
            <a:off x="4671936" y="1473476"/>
            <a:ext cx="1965920" cy="4423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defTabSz="1218987" latinLnBrk="0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Bigdata server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72E849-55B6-4127-9282-CDAC8DBC24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47" y="1515895"/>
            <a:ext cx="376616" cy="376616"/>
          </a:xfrm>
          <a:prstGeom prst="ellipse">
            <a:avLst/>
          </a:prstGeom>
        </p:spPr>
      </p:pic>
      <p:grpSp>
        <p:nvGrpSpPr>
          <p:cNvPr id="148" name="Group 9">
            <a:extLst>
              <a:ext uri="{FF2B5EF4-FFF2-40B4-BE49-F238E27FC236}">
                <a16:creationId xmlns:a16="http://schemas.microsoft.com/office/drawing/2014/main" id="{CBF8B751-7FE2-4228-BE14-8F320F36776F}"/>
              </a:ext>
            </a:extLst>
          </p:cNvPr>
          <p:cNvGrpSpPr/>
          <p:nvPr/>
        </p:nvGrpSpPr>
        <p:grpSpPr>
          <a:xfrm>
            <a:off x="634560" y="2804926"/>
            <a:ext cx="1264412" cy="471573"/>
            <a:chOff x="3014411" y="2483999"/>
            <a:chExt cx="1264412" cy="471573"/>
          </a:xfrm>
        </p:grpSpPr>
        <p:grpSp>
          <p:nvGrpSpPr>
            <p:cNvPr id="149" name="Group 141">
              <a:extLst>
                <a:ext uri="{FF2B5EF4-FFF2-40B4-BE49-F238E27FC236}">
                  <a16:creationId xmlns:a16="http://schemas.microsoft.com/office/drawing/2014/main" id="{CA4A85B3-3540-4427-8138-DD255E245695}"/>
                </a:ext>
              </a:extLst>
            </p:cNvPr>
            <p:cNvGrpSpPr/>
            <p:nvPr/>
          </p:nvGrpSpPr>
          <p:grpSpPr>
            <a:xfrm>
              <a:off x="3173296" y="2518226"/>
              <a:ext cx="1105527" cy="437346"/>
              <a:chOff x="2569734" y="1483998"/>
              <a:chExt cx="1687146" cy="533715"/>
            </a:xfrm>
          </p:grpSpPr>
          <p:sp>
            <p:nvSpPr>
              <p:cNvPr id="152" name="Rounded Rectangle 146">
                <a:extLst>
                  <a:ext uri="{FF2B5EF4-FFF2-40B4-BE49-F238E27FC236}">
                    <a16:creationId xmlns:a16="http://schemas.microsoft.com/office/drawing/2014/main" id="{F441A18C-ABF0-4075-BB7D-34F38473BB06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Rounded Rectangle 147">
                <a:extLst>
                  <a:ext uri="{FF2B5EF4-FFF2-40B4-BE49-F238E27FC236}">
                    <a16:creationId xmlns:a16="http://schemas.microsoft.com/office/drawing/2014/main" id="{D41030D9-1A78-46BB-AC10-43C57A083AF1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Rounded Rectangle 148">
                <a:extLst>
                  <a:ext uri="{FF2B5EF4-FFF2-40B4-BE49-F238E27FC236}">
                    <a16:creationId xmlns:a16="http://schemas.microsoft.com/office/drawing/2014/main" id="{77D278BF-0691-4072-8E58-950BAA96F1F6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0" name="Rounded Rectangle 142">
              <a:extLst>
                <a:ext uri="{FF2B5EF4-FFF2-40B4-BE49-F238E27FC236}">
                  <a16:creationId xmlns:a16="http://schemas.microsoft.com/office/drawing/2014/main" id="{8AE72826-0535-4E90-99F9-4DBF0F6D262F}"/>
                </a:ext>
              </a:extLst>
            </p:cNvPr>
            <p:cNvSpPr/>
            <p:nvPr/>
          </p:nvSpPr>
          <p:spPr>
            <a:xfrm>
              <a:off x="3014411" y="2483999"/>
              <a:ext cx="1205549" cy="4423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</a:t>
              </a:r>
            </a:p>
          </p:txBody>
        </p:sp>
        <p:sp>
          <p:nvSpPr>
            <p:cNvPr id="151" name="Oval 140">
              <a:extLst>
                <a:ext uri="{FF2B5EF4-FFF2-40B4-BE49-F238E27FC236}">
                  <a16:creationId xmlns:a16="http://schemas.microsoft.com/office/drawing/2014/main" id="{9664F04D-38F4-446C-94A0-7423BED16AC2}"/>
                </a:ext>
              </a:extLst>
            </p:cNvPr>
            <p:cNvSpPr/>
            <p:nvPr/>
          </p:nvSpPr>
          <p:spPr>
            <a:xfrm>
              <a:off x="373017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9">
            <a:extLst>
              <a:ext uri="{FF2B5EF4-FFF2-40B4-BE49-F238E27FC236}">
                <a16:creationId xmlns:a16="http://schemas.microsoft.com/office/drawing/2014/main" id="{17619557-9B1F-4A82-8A37-E79835A10023}"/>
              </a:ext>
            </a:extLst>
          </p:cNvPr>
          <p:cNvGrpSpPr/>
          <p:nvPr/>
        </p:nvGrpSpPr>
        <p:grpSpPr>
          <a:xfrm>
            <a:off x="9103907" y="2804926"/>
            <a:ext cx="1381678" cy="471573"/>
            <a:chOff x="2897145" y="2483999"/>
            <a:chExt cx="1381678" cy="471573"/>
          </a:xfrm>
        </p:grpSpPr>
        <p:grpSp>
          <p:nvGrpSpPr>
            <p:cNvPr id="157" name="Group 141">
              <a:extLst>
                <a:ext uri="{FF2B5EF4-FFF2-40B4-BE49-F238E27FC236}">
                  <a16:creationId xmlns:a16="http://schemas.microsoft.com/office/drawing/2014/main" id="{1B130E66-074A-48F5-ABDA-F467F666CBE8}"/>
                </a:ext>
              </a:extLst>
            </p:cNvPr>
            <p:cNvGrpSpPr/>
            <p:nvPr/>
          </p:nvGrpSpPr>
          <p:grpSpPr>
            <a:xfrm>
              <a:off x="3173296" y="2518226"/>
              <a:ext cx="1105527" cy="437346"/>
              <a:chOff x="2569734" y="1483998"/>
              <a:chExt cx="1687146" cy="533715"/>
            </a:xfrm>
          </p:grpSpPr>
          <p:sp>
            <p:nvSpPr>
              <p:cNvPr id="160" name="Rounded Rectangle 146">
                <a:extLst>
                  <a:ext uri="{FF2B5EF4-FFF2-40B4-BE49-F238E27FC236}">
                    <a16:creationId xmlns:a16="http://schemas.microsoft.com/office/drawing/2014/main" id="{8F379871-0B6D-46F1-B3CB-CA4E2D1E5EDF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ounded Rectangle 147">
                <a:extLst>
                  <a:ext uri="{FF2B5EF4-FFF2-40B4-BE49-F238E27FC236}">
                    <a16:creationId xmlns:a16="http://schemas.microsoft.com/office/drawing/2014/main" id="{09778D23-F419-4E7E-B12D-64687083ED59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ounded Rectangle 148">
                <a:extLst>
                  <a:ext uri="{FF2B5EF4-FFF2-40B4-BE49-F238E27FC236}">
                    <a16:creationId xmlns:a16="http://schemas.microsoft.com/office/drawing/2014/main" id="{CF83DB66-CC7F-473C-AFF4-69722FACBAFC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" name="Rounded Rectangle 142">
              <a:extLst>
                <a:ext uri="{FF2B5EF4-FFF2-40B4-BE49-F238E27FC236}">
                  <a16:creationId xmlns:a16="http://schemas.microsoft.com/office/drawing/2014/main" id="{5E994CF0-81F8-4C62-B02E-13C9E1AD2994}"/>
                </a:ext>
              </a:extLst>
            </p:cNvPr>
            <p:cNvSpPr/>
            <p:nvPr/>
          </p:nvSpPr>
          <p:spPr>
            <a:xfrm>
              <a:off x="2897145" y="2483999"/>
              <a:ext cx="1322816" cy="4423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Classify</a:t>
              </a:r>
            </a:p>
          </p:txBody>
        </p:sp>
        <p:sp>
          <p:nvSpPr>
            <p:cNvPr id="159" name="Oval 140">
              <a:extLst>
                <a:ext uri="{FF2B5EF4-FFF2-40B4-BE49-F238E27FC236}">
                  <a16:creationId xmlns:a16="http://schemas.microsoft.com/office/drawing/2014/main" id="{7CA7E4C1-2010-4E09-A942-F3F494F1B51A}"/>
                </a:ext>
              </a:extLst>
            </p:cNvPr>
            <p:cNvSpPr/>
            <p:nvPr/>
          </p:nvSpPr>
          <p:spPr>
            <a:xfrm>
              <a:off x="3818959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98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PD</a:t>
            </a:r>
            <a:r>
              <a:rPr lang="ko-KR" altLang="en-US" dirty="0">
                <a:latin typeface="+mj-ea"/>
              </a:rPr>
              <a:t>분류</a:t>
            </a:r>
            <a:br>
              <a:rPr lang="en-US" altLang="ko-KR" dirty="0">
                <a:latin typeface="+mj-ea"/>
              </a:rPr>
            </a:br>
            <a:r>
              <a:rPr lang="ko-KR" altLang="en-US" sz="1600" dirty="0" err="1">
                <a:latin typeface="+mj-ea"/>
              </a:rPr>
              <a:t>구현예시</a:t>
            </a:r>
            <a:endParaRPr lang="en-US" sz="1400" dirty="0">
              <a:latin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2AEC7C-D563-496B-86B8-650A1964333C}"/>
              </a:ext>
            </a:extLst>
          </p:cNvPr>
          <p:cNvGrpSpPr/>
          <p:nvPr/>
        </p:nvGrpSpPr>
        <p:grpSpPr>
          <a:xfrm>
            <a:off x="9276375" y="256599"/>
            <a:ext cx="2160001" cy="6482931"/>
            <a:chOff x="8747868" y="223043"/>
            <a:chExt cx="2160001" cy="6482931"/>
          </a:xfrm>
        </p:grpSpPr>
        <p:pic>
          <p:nvPicPr>
            <p:cNvPr id="1026" name="Picture 2" descr="https://ars.els-cdn.com/content/image/1-s2.0-S014206151730220X-gr11.jpg">
              <a:extLst>
                <a:ext uri="{FF2B5EF4-FFF2-40B4-BE49-F238E27FC236}">
                  <a16:creationId xmlns:a16="http://schemas.microsoft.com/office/drawing/2014/main" id="{EA672BCB-E991-4711-AC66-D8291AF3857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57"/>
            <a:stretch/>
          </p:blipFill>
          <p:spPr bwMode="auto">
            <a:xfrm>
              <a:off x="8747869" y="581209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162755-0221-480B-8536-22FC48DA1078}"/>
                </a:ext>
              </a:extLst>
            </p:cNvPr>
            <p:cNvSpPr txBox="1"/>
            <p:nvPr/>
          </p:nvSpPr>
          <p:spPr>
            <a:xfrm>
              <a:off x="8834418" y="223043"/>
              <a:ext cx="1184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CORONA</a:t>
              </a:r>
              <a:endParaRPr lang="ko-KR" altLang="en-US" dirty="0"/>
            </a:p>
          </p:txBody>
        </p:sp>
        <p:pic>
          <p:nvPicPr>
            <p:cNvPr id="1028" name="Picture 4" descr="https://ars.els-cdn.com/content/image/1-s2.0-S014206151730220X-gr12.jpg">
              <a:extLst>
                <a:ext uri="{FF2B5EF4-FFF2-40B4-BE49-F238E27FC236}">
                  <a16:creationId xmlns:a16="http://schemas.microsoft.com/office/drawing/2014/main" id="{A2D45CAE-5C8F-4499-B157-4FEF0CEFD76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36"/>
            <a:stretch/>
          </p:blipFill>
          <p:spPr bwMode="auto">
            <a:xfrm>
              <a:off x="8747868" y="2719523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1651C14-8158-444C-B1FC-26A2946DAA54}"/>
                </a:ext>
              </a:extLst>
            </p:cNvPr>
            <p:cNvSpPr txBox="1"/>
            <p:nvPr/>
          </p:nvSpPr>
          <p:spPr>
            <a:xfrm>
              <a:off x="8834418" y="2415681"/>
              <a:ext cx="1068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SURFACE</a:t>
              </a:r>
              <a:endParaRPr lang="ko-KR" altLang="en-US" dirty="0"/>
            </a:p>
          </p:txBody>
        </p:sp>
        <p:pic>
          <p:nvPicPr>
            <p:cNvPr id="1030" name="Picture 6" descr="https://ars.els-cdn.com/content/image/1-s2.0-S014206151730220X-gr12.jpg">
              <a:extLst>
                <a:ext uri="{FF2B5EF4-FFF2-40B4-BE49-F238E27FC236}">
                  <a16:creationId xmlns:a16="http://schemas.microsoft.com/office/drawing/2014/main" id="{D36A0C79-868B-463F-8531-1D1FD25610B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6"/>
            <a:stretch/>
          </p:blipFill>
          <p:spPr bwMode="auto">
            <a:xfrm>
              <a:off x="8747868" y="4905974"/>
              <a:ext cx="216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A47C5F2-818A-4597-9D6B-F4D80B93F4F3}"/>
                </a:ext>
              </a:extLst>
            </p:cNvPr>
            <p:cNvSpPr txBox="1"/>
            <p:nvPr/>
          </p:nvSpPr>
          <p:spPr>
            <a:xfrm>
              <a:off x="8834418" y="4601612"/>
              <a:ext cx="799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VOID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A26EF3-677F-4F9C-8E55-AF79202AD22E}"/>
              </a:ext>
            </a:extLst>
          </p:cNvPr>
          <p:cNvGrpSpPr/>
          <p:nvPr/>
        </p:nvGrpSpPr>
        <p:grpSpPr>
          <a:xfrm>
            <a:off x="722312" y="1145805"/>
            <a:ext cx="6127708" cy="3379271"/>
            <a:chOff x="982369" y="1117103"/>
            <a:chExt cx="7322076" cy="40379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51BC58-9953-41CE-891B-9609E55A2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369" y="2404060"/>
              <a:ext cx="3918739" cy="2750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E953CDD2-CE87-4FBB-A6E1-EAA6338E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7344" t="7699" r="14828" b="52189"/>
            <a:stretch/>
          </p:blipFill>
          <p:spPr>
            <a:xfrm>
              <a:off x="3034019" y="3134505"/>
              <a:ext cx="1008972" cy="1018059"/>
            </a:xfrm>
            <a:prstGeom prst="ellipse">
              <a:avLst/>
            </a:prstGeom>
            <a:effectLst/>
          </p:spPr>
        </p:pic>
        <p:sp>
          <p:nvSpPr>
            <p:cNvPr id="17" name="번개 16">
              <a:extLst>
                <a:ext uri="{FF2B5EF4-FFF2-40B4-BE49-F238E27FC236}">
                  <a16:creationId xmlns:a16="http://schemas.microsoft.com/office/drawing/2014/main" id="{F2E343D8-4500-4A67-9CC8-A77F59295330}"/>
                </a:ext>
              </a:extLst>
            </p:cNvPr>
            <p:cNvSpPr/>
            <p:nvPr/>
          </p:nvSpPr>
          <p:spPr>
            <a:xfrm rot="171679">
              <a:off x="2884076" y="2769283"/>
              <a:ext cx="293615" cy="385894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번개 211">
              <a:extLst>
                <a:ext uri="{FF2B5EF4-FFF2-40B4-BE49-F238E27FC236}">
                  <a16:creationId xmlns:a16="http://schemas.microsoft.com/office/drawing/2014/main" id="{36E043BD-4D96-41A2-817D-52FDC5625D45}"/>
                </a:ext>
              </a:extLst>
            </p:cNvPr>
            <p:cNvSpPr/>
            <p:nvPr/>
          </p:nvSpPr>
          <p:spPr>
            <a:xfrm rot="171679">
              <a:off x="3176718" y="2678306"/>
              <a:ext cx="293615" cy="385894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번개 212">
              <a:extLst>
                <a:ext uri="{FF2B5EF4-FFF2-40B4-BE49-F238E27FC236}">
                  <a16:creationId xmlns:a16="http://schemas.microsoft.com/office/drawing/2014/main" id="{0BE95D92-C9B2-4B44-8BA2-62F92D77F40C}"/>
                </a:ext>
              </a:extLst>
            </p:cNvPr>
            <p:cNvSpPr/>
            <p:nvPr/>
          </p:nvSpPr>
          <p:spPr>
            <a:xfrm rot="171679">
              <a:off x="3479234" y="2644750"/>
              <a:ext cx="293615" cy="385894"/>
            </a:xfrm>
            <a:prstGeom prst="lightningBolt">
              <a:avLst/>
            </a:prstGeom>
            <a:solidFill>
              <a:srgbClr val="E75735"/>
            </a:solidFill>
            <a:ln>
              <a:solidFill>
                <a:srgbClr val="E7573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C5595F6-024C-494A-9F3E-D760060FC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1716"/>
            <a:stretch/>
          </p:blipFill>
          <p:spPr>
            <a:xfrm>
              <a:off x="4551142" y="1117103"/>
              <a:ext cx="3753303" cy="2966495"/>
            </a:xfrm>
            <a:prstGeom prst="rect">
              <a:avLst/>
            </a:prstGeom>
            <a:ln>
              <a:solidFill>
                <a:srgbClr val="E75735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F3A38A-6DC9-4ED8-B1B6-4D1633B1CCAE}"/>
              </a:ext>
            </a:extLst>
          </p:cNvPr>
          <p:cNvCxnSpPr>
            <a:cxnSpLocks/>
            <a:stCxn id="23" idx="3"/>
            <a:endCxn id="1028" idx="1"/>
          </p:cNvCxnSpPr>
          <p:nvPr/>
        </p:nvCxnSpPr>
        <p:spPr>
          <a:xfrm flipV="1">
            <a:off x="8592261" y="3653079"/>
            <a:ext cx="684114" cy="8719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9D368-1539-48D6-A742-032D05E4DCA5}"/>
              </a:ext>
            </a:extLst>
          </p:cNvPr>
          <p:cNvGrpSpPr/>
          <p:nvPr/>
        </p:nvGrpSpPr>
        <p:grpSpPr>
          <a:xfrm>
            <a:off x="3708951" y="3857302"/>
            <a:ext cx="4883310" cy="1335548"/>
            <a:chOff x="3339835" y="3857302"/>
            <a:chExt cx="4883310" cy="133554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5BCE31-EFC8-4FB9-B9ED-3D96524E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9835" y="3857302"/>
              <a:ext cx="4883310" cy="1335548"/>
            </a:xfrm>
            <a:prstGeom prst="rect">
              <a:avLst/>
            </a:prstGeom>
            <a:ln>
              <a:solidFill>
                <a:srgbClr val="E75735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8267D-3060-4884-9DD1-8311CDFF34F7}"/>
                </a:ext>
              </a:extLst>
            </p:cNvPr>
            <p:cNvSpPr/>
            <p:nvPr/>
          </p:nvSpPr>
          <p:spPr>
            <a:xfrm>
              <a:off x="4295163" y="4830473"/>
              <a:ext cx="2927758" cy="23647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B6501DCF-897A-4547-936F-4B590766687F}"/>
              </a:ext>
            </a:extLst>
          </p:cNvPr>
          <p:cNvGrpSpPr/>
          <p:nvPr/>
        </p:nvGrpSpPr>
        <p:grpSpPr>
          <a:xfrm>
            <a:off x="1955809" y="1943192"/>
            <a:ext cx="1479849" cy="471573"/>
            <a:chOff x="4422077" y="2483999"/>
            <a:chExt cx="1497605" cy="471573"/>
          </a:xfrm>
        </p:grpSpPr>
        <p:grpSp>
          <p:nvGrpSpPr>
            <p:cNvPr id="34" name="Group 152">
              <a:extLst>
                <a:ext uri="{FF2B5EF4-FFF2-40B4-BE49-F238E27FC236}">
                  <a16:creationId xmlns:a16="http://schemas.microsoft.com/office/drawing/2014/main" id="{02772656-B028-45CB-8A70-B24ABA634B94}"/>
                </a:ext>
              </a:extLst>
            </p:cNvPr>
            <p:cNvGrpSpPr/>
            <p:nvPr/>
          </p:nvGrpSpPr>
          <p:grpSpPr>
            <a:xfrm>
              <a:off x="4493504" y="2518226"/>
              <a:ext cx="1105527" cy="437346"/>
              <a:chOff x="2569734" y="1483998"/>
              <a:chExt cx="1687146" cy="533715"/>
            </a:xfrm>
          </p:grpSpPr>
          <p:sp>
            <p:nvSpPr>
              <p:cNvPr id="37" name="Rounded Rectangle 154">
                <a:extLst>
                  <a:ext uri="{FF2B5EF4-FFF2-40B4-BE49-F238E27FC236}">
                    <a16:creationId xmlns:a16="http://schemas.microsoft.com/office/drawing/2014/main" id="{D98677E9-A2E1-4F79-8FF5-ECC3333A3307}"/>
                  </a:ext>
                </a:extLst>
              </p:cNvPr>
              <p:cNvSpPr/>
              <p:nvPr/>
            </p:nvSpPr>
            <p:spPr>
              <a:xfrm>
                <a:off x="2569734" y="1483998"/>
                <a:ext cx="1687146" cy="5337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ounded Rectangle 155">
                <a:extLst>
                  <a:ext uri="{FF2B5EF4-FFF2-40B4-BE49-F238E27FC236}">
                    <a16:creationId xmlns:a16="http://schemas.microsoft.com/office/drawing/2014/main" id="{11AD889B-DDE2-41FB-85CB-931AE786AC68}"/>
                  </a:ext>
                </a:extLst>
              </p:cNvPr>
              <p:cNvSpPr/>
              <p:nvPr/>
            </p:nvSpPr>
            <p:spPr>
              <a:xfrm>
                <a:off x="2595753" y="1512392"/>
                <a:ext cx="1635108" cy="4769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ounded Rectangle 156">
                <a:extLst>
                  <a:ext uri="{FF2B5EF4-FFF2-40B4-BE49-F238E27FC236}">
                    <a16:creationId xmlns:a16="http://schemas.microsoft.com/office/drawing/2014/main" id="{6B3FB7F8-6DE4-479D-B447-F7CB3015E2E4}"/>
                  </a:ext>
                </a:extLst>
              </p:cNvPr>
              <p:cNvSpPr/>
              <p:nvPr/>
            </p:nvSpPr>
            <p:spPr>
              <a:xfrm>
                <a:off x="2613152" y="1546962"/>
                <a:ext cx="1600311" cy="407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987" latinLnBrk="0"/>
                <a:endParaRPr lang="en-US" sz="2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ounded Rectangle 153">
              <a:extLst>
                <a:ext uri="{FF2B5EF4-FFF2-40B4-BE49-F238E27FC236}">
                  <a16:creationId xmlns:a16="http://schemas.microsoft.com/office/drawing/2014/main" id="{50DA6B38-2BA3-4BF0-9E85-98B313F00373}"/>
                </a:ext>
              </a:extLst>
            </p:cNvPr>
            <p:cNvSpPr/>
            <p:nvPr/>
          </p:nvSpPr>
          <p:spPr>
            <a:xfrm>
              <a:off x="4422077" y="2483999"/>
              <a:ext cx="1497605" cy="442317"/>
            </a:xfrm>
            <a:prstGeom prst="roundRect">
              <a:avLst>
                <a:gd name="adj" fmla="val 50000"/>
              </a:avLst>
            </a:prstGeom>
            <a:solidFill>
              <a:srgbClr val="E7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 defTabSz="1218987" latinLnBrk="0"/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</a:t>
              </a:r>
              <a:r>
                <a:rPr lang="ko-KR" alt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발생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151">
              <a:extLst>
                <a:ext uri="{FF2B5EF4-FFF2-40B4-BE49-F238E27FC236}">
                  <a16:creationId xmlns:a16="http://schemas.microsoft.com/office/drawing/2014/main" id="{30E10718-CDEA-452A-A871-E8BD663E6851}"/>
                </a:ext>
              </a:extLst>
            </p:cNvPr>
            <p:cNvSpPr/>
            <p:nvPr/>
          </p:nvSpPr>
          <p:spPr>
            <a:xfrm>
              <a:off x="4500971" y="2532020"/>
              <a:ext cx="338077" cy="338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293">
            <a:extLst>
              <a:ext uri="{FF2B5EF4-FFF2-40B4-BE49-F238E27FC236}">
                <a16:creationId xmlns:a16="http://schemas.microsoft.com/office/drawing/2014/main" id="{BB031A9E-8971-42C0-AC0C-F9B27F04917D}"/>
              </a:ext>
            </a:extLst>
          </p:cNvPr>
          <p:cNvGrpSpPr/>
          <p:nvPr/>
        </p:nvGrpSpPr>
        <p:grpSpPr>
          <a:xfrm>
            <a:off x="3971345" y="5427821"/>
            <a:ext cx="3006504" cy="1123902"/>
            <a:chOff x="2044727" y="3175151"/>
            <a:chExt cx="2303081" cy="940965"/>
          </a:xfrm>
        </p:grpSpPr>
        <p:sp>
          <p:nvSpPr>
            <p:cNvPr id="41" name="Rounded Rectangle 294">
              <a:extLst>
                <a:ext uri="{FF2B5EF4-FFF2-40B4-BE49-F238E27FC236}">
                  <a16:creationId xmlns:a16="http://schemas.microsoft.com/office/drawing/2014/main" id="{1CBCD97E-8CAC-40E2-B027-1C757E32C1F6}"/>
                </a:ext>
              </a:extLst>
            </p:cNvPr>
            <p:cNvSpPr/>
            <p:nvPr/>
          </p:nvSpPr>
          <p:spPr>
            <a:xfrm>
              <a:off x="2176331" y="3282915"/>
              <a:ext cx="2171477" cy="833201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295">
              <a:extLst>
                <a:ext uri="{FF2B5EF4-FFF2-40B4-BE49-F238E27FC236}">
                  <a16:creationId xmlns:a16="http://schemas.microsoft.com/office/drawing/2014/main" id="{C92352E0-D05F-4FB0-BFA5-A7FC9853BF1A}"/>
                </a:ext>
              </a:extLst>
            </p:cNvPr>
            <p:cNvSpPr/>
            <p:nvPr/>
          </p:nvSpPr>
          <p:spPr>
            <a:xfrm>
              <a:off x="2220237" y="3327240"/>
              <a:ext cx="2083664" cy="744550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8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296">
              <a:extLst>
                <a:ext uri="{FF2B5EF4-FFF2-40B4-BE49-F238E27FC236}">
                  <a16:creationId xmlns:a16="http://schemas.microsoft.com/office/drawing/2014/main" id="{0A97F5E3-38B2-4738-8A2E-8E06DD76C02A}"/>
                </a:ext>
              </a:extLst>
            </p:cNvPr>
            <p:cNvSpPr/>
            <p:nvPr/>
          </p:nvSpPr>
          <p:spPr>
            <a:xfrm>
              <a:off x="2252504" y="3381211"/>
              <a:ext cx="2019130" cy="63660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297">
              <a:extLst>
                <a:ext uri="{FF2B5EF4-FFF2-40B4-BE49-F238E27FC236}">
                  <a16:creationId xmlns:a16="http://schemas.microsoft.com/office/drawing/2014/main" id="{F75CDBE5-7D63-4CEF-8794-DB47318A66E2}"/>
                </a:ext>
              </a:extLst>
            </p:cNvPr>
            <p:cNvSpPr/>
            <p:nvPr/>
          </p:nvSpPr>
          <p:spPr>
            <a:xfrm>
              <a:off x="2044727" y="3175151"/>
              <a:ext cx="2196152" cy="842669"/>
            </a:xfrm>
            <a:prstGeom prst="roundRect">
              <a:avLst>
                <a:gd name="adj" fmla="val 15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4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304">
            <a:extLst>
              <a:ext uri="{FF2B5EF4-FFF2-40B4-BE49-F238E27FC236}">
                <a16:creationId xmlns:a16="http://schemas.microsoft.com/office/drawing/2014/main" id="{BF8D18A5-CB2B-477E-9790-4F58C8FB1F87}"/>
              </a:ext>
            </a:extLst>
          </p:cNvPr>
          <p:cNvGrpSpPr/>
          <p:nvPr/>
        </p:nvGrpSpPr>
        <p:grpSpPr>
          <a:xfrm>
            <a:off x="4155962" y="5618487"/>
            <a:ext cx="2564434" cy="703118"/>
            <a:chOff x="7161212" y="2438400"/>
            <a:chExt cx="3287458" cy="70311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AA0DC1-0C22-473E-89D4-F4243EA965EC}"/>
                </a:ext>
              </a:extLst>
            </p:cNvPr>
            <p:cNvSpPr txBox="1"/>
            <p:nvPr/>
          </p:nvSpPr>
          <p:spPr>
            <a:xfrm>
              <a:off x="7783421" y="2833741"/>
              <a:ext cx="2043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987" latinLnBrk="0"/>
              <a:r>
                <a:rPr lang="ko-KR" altLang="en-US" sz="14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학습데이터 </a:t>
              </a:r>
              <a:r>
                <a:rPr lang="ko-KR" altLang="en-US" sz="1200" kern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적용시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F6AA74-34DC-42DD-BBCB-3ED7267D6FB2}"/>
                </a:ext>
              </a:extLst>
            </p:cNvPr>
            <p:cNvSpPr txBox="1"/>
            <p:nvPr/>
          </p:nvSpPr>
          <p:spPr>
            <a:xfrm>
              <a:off x="7161212" y="2438400"/>
              <a:ext cx="328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 latinLnBrk="0"/>
              <a:r>
                <a:rPr lang="ko-KR" altLang="en-US" sz="2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모델 정확도 </a:t>
              </a:r>
              <a:r>
                <a:rPr lang="en-US" altLang="ko-KR" sz="2400" b="1" dirty="0">
                  <a:solidFill>
                    <a:srgbClr val="E7573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  <a:endParaRPr lang="en-US" sz="2400" b="1" dirty="0">
                <a:solidFill>
                  <a:srgbClr val="E7573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42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1C8ABA"/>
      </a:dk2>
      <a:lt2>
        <a:srgbClr val="0F608D"/>
      </a:lt2>
      <a:accent1>
        <a:srgbClr val="51B3C6"/>
      </a:accent1>
      <a:accent2>
        <a:srgbClr val="175D76"/>
      </a:accent2>
      <a:accent3>
        <a:srgbClr val="0099FF"/>
      </a:accent3>
      <a:accent4>
        <a:srgbClr val="E75735"/>
      </a:accent4>
      <a:accent5>
        <a:srgbClr val="453823"/>
      </a:accent5>
      <a:accent6>
        <a:srgbClr val="4EB7A8"/>
      </a:accent6>
      <a:hlink>
        <a:srgbClr val="002335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6053</TotalTime>
  <Words>346</Words>
  <Application>Microsoft Office PowerPoint</Application>
  <PresentationFormat>와이드스크린</PresentationFormat>
  <Paragraphs>128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야놀자 야체 B</vt:lpstr>
      <vt:lpstr>Arial</vt:lpstr>
      <vt:lpstr>Calibri</vt:lpstr>
      <vt:lpstr>Office 테마</vt:lpstr>
      <vt:lpstr>디자인 사용자 지정</vt:lpstr>
      <vt:lpstr>Office Theme</vt:lpstr>
      <vt:lpstr>PowerPoint 프레젠테이션</vt:lpstr>
      <vt:lpstr>PowerPoint 프레젠테이션</vt:lpstr>
      <vt:lpstr>PD분류</vt:lpstr>
      <vt:lpstr>PD분류</vt:lpstr>
      <vt:lpstr>PD분류</vt:lpstr>
      <vt:lpstr>PD분류 알고리즘소개</vt:lpstr>
      <vt:lpstr>PD분류 알고리즘소개</vt:lpstr>
      <vt:lpstr>PD분류 데이터플로우</vt:lpstr>
      <vt:lpstr>PD분류 구현예시</vt:lpstr>
      <vt:lpstr>PD예측 데이터플로우</vt:lpstr>
      <vt:lpstr>PD분류 알고리즘소개</vt:lpstr>
      <vt:lpstr>PD분류 알고리즘소개</vt:lpstr>
      <vt:lpstr>PD분류 알고리즘소개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yoon seung kim</cp:lastModifiedBy>
  <cp:revision>903</cp:revision>
  <dcterms:created xsi:type="dcterms:W3CDTF">2018-08-02T07:05:36Z</dcterms:created>
  <dcterms:modified xsi:type="dcterms:W3CDTF">2019-03-20T09:35:58Z</dcterms:modified>
</cp:coreProperties>
</file>